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5892-9A92-4FDD-8F56-B8D5CBDD518C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AAA7DB1-F6B7-4517-A774-3408F79E2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5892-9A92-4FDD-8F56-B8D5CBDD518C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7DB1-F6B7-4517-A774-3408F79E2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5892-9A92-4FDD-8F56-B8D5CBDD518C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7DB1-F6B7-4517-A774-3408F79E2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5892-9A92-4FDD-8F56-B8D5CBDD518C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AAA7DB1-F6B7-4517-A774-3408F79E2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5892-9A92-4FDD-8F56-B8D5CBDD518C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7DB1-F6B7-4517-A774-3408F79E20B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5892-9A92-4FDD-8F56-B8D5CBDD518C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7DB1-F6B7-4517-A774-3408F79E2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5892-9A92-4FDD-8F56-B8D5CBDD518C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AAA7DB1-F6B7-4517-A774-3408F79E20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5892-9A92-4FDD-8F56-B8D5CBDD518C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7DB1-F6B7-4517-A774-3408F79E2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5892-9A92-4FDD-8F56-B8D5CBDD518C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7DB1-F6B7-4517-A774-3408F79E2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5892-9A92-4FDD-8F56-B8D5CBDD518C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7DB1-F6B7-4517-A774-3408F79E20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5892-9A92-4FDD-8F56-B8D5CBDD518C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7DB1-F6B7-4517-A774-3408F79E20B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D375892-9A92-4FDD-8F56-B8D5CBDD518C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AAA7DB1-F6B7-4517-A774-3408F79E20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Monarch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King has unrestricted control over it’s state 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809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Assembly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elected legislature in France during the first part of the French Revolution</a:t>
            </a:r>
          </a:p>
        </p:txBody>
      </p:sp>
    </p:spTree>
    <p:extLst>
      <p:ext uri="{BB962C8B-B14F-4D97-AF65-F5344CB8AC3E}">
        <p14:creationId xmlns:p14="http://schemas.microsoft.com/office/powerpoint/2010/main" val="237396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Bastille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medieval fortress and prison in </a:t>
            </a:r>
            <a:r>
              <a:rPr lang="en-US" dirty="0" smtClean="0"/>
              <a:t>Paris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09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Comprised of 3 tiers: clergy, nobility, and everyone else.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01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Guillotine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machine with a heavy blade sliding vertically in grooves, used for beheading people.</a:t>
            </a:r>
          </a:p>
        </p:txBody>
      </p:sp>
    </p:spTree>
    <p:extLst>
      <p:ext uri="{BB962C8B-B14F-4D97-AF65-F5344CB8AC3E}">
        <p14:creationId xmlns:p14="http://schemas.microsoft.com/office/powerpoint/2010/main" val="315513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Edict of Nantes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the law granting religious and civil liberties to the French Protestants</a:t>
            </a:r>
          </a:p>
        </p:txBody>
      </p:sp>
    </p:spTree>
    <p:extLst>
      <p:ext uri="{BB962C8B-B14F-4D97-AF65-F5344CB8AC3E}">
        <p14:creationId xmlns:p14="http://schemas.microsoft.com/office/powerpoint/2010/main" val="296307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Tennis Court Oath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dramatic act of defiance by representatives of the </a:t>
            </a:r>
            <a:r>
              <a:rPr lang="en-US" dirty="0" smtClean="0"/>
              <a:t>non privileged </a:t>
            </a:r>
            <a:r>
              <a:rPr lang="en-US" dirty="0"/>
              <a:t>classes of the French nation</a:t>
            </a:r>
          </a:p>
        </p:txBody>
      </p:sp>
    </p:spTree>
    <p:extLst>
      <p:ext uri="{BB962C8B-B14F-4D97-AF65-F5344CB8AC3E}">
        <p14:creationId xmlns:p14="http://schemas.microsoft.com/office/powerpoint/2010/main" val="355263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Contract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implicit agreement among the members of a society to cooperate for social benefits</a:t>
            </a:r>
          </a:p>
        </p:txBody>
      </p:sp>
    </p:spTree>
    <p:extLst>
      <p:ext uri="{BB962C8B-B14F-4D97-AF65-F5344CB8AC3E}">
        <p14:creationId xmlns:p14="http://schemas.microsoft.com/office/powerpoint/2010/main" val="65711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Scorched Earth policy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military strategy of burning or destroying buildings, crops, or other resources</a:t>
            </a:r>
          </a:p>
        </p:txBody>
      </p:sp>
    </p:spTree>
    <p:extLst>
      <p:ext uri="{BB962C8B-B14F-4D97-AF65-F5344CB8AC3E}">
        <p14:creationId xmlns:p14="http://schemas.microsoft.com/office/powerpoint/2010/main" val="331300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Estates General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legislative body in France until 1789, representing the three estates of the realm </a:t>
            </a:r>
          </a:p>
        </p:txBody>
      </p:sp>
    </p:spTree>
    <p:extLst>
      <p:ext uri="{BB962C8B-B14F-4D97-AF65-F5344CB8AC3E}">
        <p14:creationId xmlns:p14="http://schemas.microsoft.com/office/powerpoint/2010/main" val="276382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the intellectuals of the 18th-century Enlightenment.</a:t>
            </a:r>
          </a:p>
        </p:txBody>
      </p:sp>
    </p:spTree>
    <p:extLst>
      <p:ext uri="{BB962C8B-B14F-4D97-AF65-F5344CB8AC3E}">
        <p14:creationId xmlns:p14="http://schemas.microsoft.com/office/powerpoint/2010/main" val="116135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Jacobins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member of a democratic club established in Paris in 1789.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95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Continental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the foreign policy of Napoleon I of France in his struggle against Great </a:t>
            </a:r>
            <a:r>
              <a:rPr lang="en-US" dirty="0" smtClean="0"/>
              <a:t>Britain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42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Intendents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title given to a high-ranking official </a:t>
            </a:r>
          </a:p>
        </p:txBody>
      </p:sp>
    </p:spTree>
    <p:extLst>
      <p:ext uri="{BB962C8B-B14F-4D97-AF65-F5344CB8AC3E}">
        <p14:creationId xmlns:p14="http://schemas.microsoft.com/office/powerpoint/2010/main" val="218137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Peninsular War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a military conflict between Napoleon's empire and the allied powers of Spain, Britain and Portugal </a:t>
            </a:r>
          </a:p>
        </p:txBody>
      </p:sp>
    </p:spTree>
    <p:extLst>
      <p:ext uri="{BB962C8B-B14F-4D97-AF65-F5344CB8AC3E}">
        <p14:creationId xmlns:p14="http://schemas.microsoft.com/office/powerpoint/2010/main" val="192524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in homework- just the yellow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6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Enlightenment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European intellectual movement of the late 17th and 18th centuries emphasizing reason and individualism rather than tradition.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9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Legitimacy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lawfulness or authenticity of something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12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Fear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a general panic that occurred between 17 July and 3 August 1789 at the start of the French Revolution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57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Divine Right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doctrine that kings and queens have a God-given right to rule </a:t>
            </a:r>
          </a:p>
        </p:txBody>
      </p:sp>
    </p:spTree>
    <p:extLst>
      <p:ext uri="{BB962C8B-B14F-4D97-AF65-F5344CB8AC3E}">
        <p14:creationId xmlns:p14="http://schemas.microsoft.com/office/powerpoint/2010/main" val="3144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Napoleonic Code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code forbade privileges based on </a:t>
            </a:r>
            <a:r>
              <a:rPr lang="en-US" dirty="0" smtClean="0"/>
              <a:t>birth and </a:t>
            </a:r>
            <a:r>
              <a:rPr lang="en-US" dirty="0"/>
              <a:t>allowed freedom of religion,</a:t>
            </a:r>
          </a:p>
        </p:txBody>
      </p:sp>
    </p:spTree>
    <p:extLst>
      <p:ext uri="{BB962C8B-B14F-4D97-AF65-F5344CB8AC3E}">
        <p14:creationId xmlns:p14="http://schemas.microsoft.com/office/powerpoint/2010/main" val="326042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Reign of Terror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period of remorseless </a:t>
            </a:r>
            <a:r>
              <a:rPr lang="en-US" dirty="0" smtClean="0"/>
              <a:t>bloodshed during the French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11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Huguenots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French Protestant of the 16th–17th centuries</a:t>
            </a:r>
          </a:p>
        </p:txBody>
      </p:sp>
    </p:spTree>
    <p:extLst>
      <p:ext uri="{BB962C8B-B14F-4D97-AF65-F5344CB8AC3E}">
        <p14:creationId xmlns:p14="http://schemas.microsoft.com/office/powerpoint/2010/main" val="146104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569</TotalTime>
  <Words>317</Words>
  <Application>Microsoft Office PowerPoint</Application>
  <PresentationFormat>On-screen Show (4:3)</PresentationFormat>
  <Paragraphs>45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Trek</vt:lpstr>
      <vt:lpstr>Absolute Monarch </vt:lpstr>
      <vt:lpstr>Jacobins </vt:lpstr>
      <vt:lpstr>Enlightenment</vt:lpstr>
      <vt:lpstr>Legitimacy </vt:lpstr>
      <vt:lpstr>Great Fear </vt:lpstr>
      <vt:lpstr>Divine Right </vt:lpstr>
      <vt:lpstr>Napoleonic Code </vt:lpstr>
      <vt:lpstr>Reign of Terror </vt:lpstr>
      <vt:lpstr>Huguenots </vt:lpstr>
      <vt:lpstr>National Assembly </vt:lpstr>
      <vt:lpstr>Bastille </vt:lpstr>
      <vt:lpstr>Estate </vt:lpstr>
      <vt:lpstr>Guillotine </vt:lpstr>
      <vt:lpstr>Edict of Nantes </vt:lpstr>
      <vt:lpstr>Tennis Court Oath </vt:lpstr>
      <vt:lpstr>Social Contract </vt:lpstr>
      <vt:lpstr>Scorched Earth policy </vt:lpstr>
      <vt:lpstr>Estates General </vt:lpstr>
      <vt:lpstr>Philosophe </vt:lpstr>
      <vt:lpstr>Continental System </vt:lpstr>
      <vt:lpstr>Intendents </vt:lpstr>
      <vt:lpstr>Peninsular War </vt:lpstr>
      <vt:lpstr>Turn in homework- just the yellow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Absolute Monarch</dc:title>
  <dc:creator>NBHS Staff</dc:creator>
  <cp:lastModifiedBy>NBHS Staff</cp:lastModifiedBy>
  <cp:revision>5</cp:revision>
  <dcterms:created xsi:type="dcterms:W3CDTF">2016-04-13T15:42:38Z</dcterms:created>
  <dcterms:modified xsi:type="dcterms:W3CDTF">2016-04-14T17:28:15Z</dcterms:modified>
</cp:coreProperties>
</file>