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78" r:id="rId10"/>
    <p:sldId id="263" r:id="rId11"/>
    <p:sldId id="275" r:id="rId12"/>
    <p:sldId id="264" r:id="rId13"/>
    <p:sldId id="265" r:id="rId14"/>
    <p:sldId id="266" r:id="rId15"/>
    <p:sldId id="267" r:id="rId16"/>
    <p:sldId id="268" r:id="rId17"/>
    <p:sldId id="279" r:id="rId18"/>
    <p:sldId id="269" r:id="rId19"/>
    <p:sldId id="270" r:id="rId20"/>
    <p:sldId id="271" r:id="rId21"/>
    <p:sldId id="272" r:id="rId22"/>
    <p:sldId id="273" r:id="rId23"/>
    <p:sldId id="274" r:id="rId24"/>
    <p:sldId id="27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61570E1-B5F6-4B87-9A1E-DA9FE6167E3D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2BBD242-D739-40E7-910A-2DFE78C9A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1570E1-B5F6-4B87-9A1E-DA9FE6167E3D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BBD242-D739-40E7-910A-2DFE78C9A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1570E1-B5F6-4B87-9A1E-DA9FE6167E3D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BBD242-D739-40E7-910A-2DFE78C9A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1570E1-B5F6-4B87-9A1E-DA9FE6167E3D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BBD242-D739-40E7-910A-2DFE78C9A58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1570E1-B5F6-4B87-9A1E-DA9FE6167E3D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BBD242-D739-40E7-910A-2DFE78C9A58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1570E1-B5F6-4B87-9A1E-DA9FE6167E3D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BBD242-D739-40E7-910A-2DFE78C9A58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1570E1-B5F6-4B87-9A1E-DA9FE6167E3D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BBD242-D739-40E7-910A-2DFE78C9A58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1570E1-B5F6-4B87-9A1E-DA9FE6167E3D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BBD242-D739-40E7-910A-2DFE78C9A58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1570E1-B5F6-4B87-9A1E-DA9FE6167E3D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BBD242-D739-40E7-910A-2DFE78C9A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61570E1-B5F6-4B87-9A1E-DA9FE6167E3D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BBD242-D739-40E7-910A-2DFE78C9A58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61570E1-B5F6-4B87-9A1E-DA9FE6167E3D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2BBD242-D739-40E7-910A-2DFE78C9A58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61570E1-B5F6-4B87-9A1E-DA9FE6167E3D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2BBD242-D739-40E7-910A-2DFE78C9A58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dtgX9ORiW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LEQ: What are the characteristics of African Kingdoms?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3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Geography </a:t>
            </a:r>
          </a:p>
          <a:p>
            <a:pPr lvl="1"/>
            <a:r>
              <a:rPr lang="en-US" dirty="0" smtClean="0"/>
              <a:t>Along the Red Sea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Access to Indian Ocean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Highlands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Aksum </a:t>
            </a:r>
            <a:endParaRPr lang="en-US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95400"/>
            <a:ext cx="5105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5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7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Government: </a:t>
            </a:r>
          </a:p>
          <a:p>
            <a:pPr lvl="1"/>
            <a:r>
              <a:rPr lang="en-US" dirty="0" smtClean="0"/>
              <a:t>Strong centralized government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Focus on military 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Aksum 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5000"/>
            <a:ext cx="4495800" cy="450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55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Belief System:</a:t>
            </a:r>
          </a:p>
          <a:p>
            <a:pPr lvl="1"/>
            <a:r>
              <a:rPr lang="en-US" dirty="0" smtClean="0"/>
              <a:t>Due to trade routes, Aksum will become Christian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Aksum 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36" y="1752600"/>
            <a:ext cx="4495800" cy="461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09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Economy </a:t>
            </a:r>
          </a:p>
          <a:p>
            <a:pPr lvl="1"/>
            <a:r>
              <a:rPr lang="en-US" dirty="0" smtClean="0"/>
              <a:t>Trade</a:t>
            </a:r>
          </a:p>
          <a:p>
            <a:pPr lvl="2"/>
            <a:r>
              <a:rPr lang="en-US" sz="3200" dirty="0" smtClean="0"/>
              <a:t>Ivory, frankincense, gold and slaves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Aksum 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28098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971925"/>
            <a:ext cx="38481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4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Accomplishments:</a:t>
            </a:r>
          </a:p>
          <a:p>
            <a:pPr lvl="1"/>
            <a:r>
              <a:rPr lang="en-US" dirty="0" smtClean="0"/>
              <a:t>Diverse culture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Minted coins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Written language- Ge’ez and Swahili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Aksum 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4038600" cy="197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3858"/>
            <a:ext cx="3774989" cy="251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93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Decline</a:t>
            </a:r>
          </a:p>
          <a:p>
            <a:pPr lvl="1"/>
            <a:r>
              <a:rPr lang="en-US" dirty="0" smtClean="0"/>
              <a:t>Muslim invaders conquered ports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Aksum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764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76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https://www.youtube.com/watch?v=S3G5ZklLkm0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Now Let’s See It!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60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Geography:</a:t>
            </a:r>
          </a:p>
          <a:p>
            <a:pPr lvl="1"/>
            <a:r>
              <a:rPr lang="en-US" dirty="0" smtClean="0"/>
              <a:t>Land locked by the Sahara Desert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Ghana (later become Mali) 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0"/>
            <a:ext cx="4501754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78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Government: </a:t>
            </a:r>
          </a:p>
          <a:p>
            <a:pPr lvl="1"/>
            <a:r>
              <a:rPr lang="en-US" dirty="0" smtClean="0"/>
              <a:t>Centralized government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Military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Ghana 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0"/>
            <a:ext cx="5423894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69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Evaluate Hammurabi’s law codes. Why are they historically significant? 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Bell Ringer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8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Belief System:</a:t>
            </a:r>
          </a:p>
          <a:p>
            <a:pPr lvl="1"/>
            <a:r>
              <a:rPr lang="en-US" dirty="0" smtClean="0"/>
              <a:t>Muslim… Islam is introduced by traders </a:t>
            </a:r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Ghana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371600"/>
            <a:ext cx="4572000" cy="454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88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Economy:</a:t>
            </a:r>
          </a:p>
          <a:p>
            <a:pPr lvl="1"/>
            <a:r>
              <a:rPr lang="en-US" dirty="0" smtClean="0"/>
              <a:t>Caravan trading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Would trade their gold for salt and then trade salt with the South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Ghana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66425"/>
            <a:ext cx="4038600" cy="395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4876800"/>
            <a:ext cx="1491085" cy="140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04" y="4877824"/>
            <a:ext cx="1627168" cy="140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62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Accomplishments:</a:t>
            </a:r>
          </a:p>
          <a:p>
            <a:pPr lvl="1"/>
            <a:r>
              <a:rPr lang="en-US" dirty="0" smtClean="0"/>
              <a:t>Timbuktu: large center for learning and literacy 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Ghana </a:t>
            </a:r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602" y="1676400"/>
            <a:ext cx="451939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73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Decline:</a:t>
            </a:r>
          </a:p>
          <a:p>
            <a:pPr lvl="1"/>
            <a:r>
              <a:rPr lang="en-US" dirty="0" smtClean="0"/>
              <a:t>Try to expand north, empire weakens and people rebel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Mali arose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Ghana </a:t>
            </a:r>
            <a:endParaRPr 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99" y="1524000"/>
            <a:ext cx="4512301" cy="495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37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Pick one African Kingdom. </a:t>
            </a:r>
          </a:p>
          <a:p>
            <a:endParaRPr lang="en-US" dirty="0"/>
          </a:p>
          <a:p>
            <a:r>
              <a:rPr lang="en-US" dirty="0" smtClean="0"/>
              <a:t>Imagine you are a citizen of that African Kingdom. </a:t>
            </a:r>
          </a:p>
          <a:p>
            <a:endParaRPr lang="en-US" dirty="0"/>
          </a:p>
          <a:p>
            <a:r>
              <a:rPr lang="en-US" dirty="0" smtClean="0"/>
              <a:t>What is your life like? </a:t>
            </a:r>
          </a:p>
          <a:p>
            <a:endParaRPr lang="en-US" dirty="0"/>
          </a:p>
          <a:p>
            <a:r>
              <a:rPr lang="en-US" dirty="0" smtClean="0"/>
              <a:t>What is your job? </a:t>
            </a:r>
          </a:p>
          <a:p>
            <a:endParaRPr lang="en-US" dirty="0"/>
          </a:p>
          <a:p>
            <a:r>
              <a:rPr lang="en-US" dirty="0" smtClean="0"/>
              <a:t>Do you enjoy your home? </a:t>
            </a:r>
          </a:p>
          <a:p>
            <a:endParaRPr lang="en-US" dirty="0"/>
          </a:p>
          <a:p>
            <a:r>
              <a:rPr lang="en-US" dirty="0" smtClean="0"/>
              <a:t>Be creative! Use your knowledge!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Writing Assignment- Journal Entry (at least 5 sentences)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22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481328"/>
            <a:ext cx="3505200" cy="4525963"/>
          </a:xfrm>
        </p:spPr>
        <p:txBody>
          <a:bodyPr/>
          <a:lstStyle/>
          <a:p>
            <a:r>
              <a:rPr lang="en-US" dirty="0" smtClean="0"/>
              <a:t>Geography</a:t>
            </a:r>
          </a:p>
          <a:p>
            <a:pPr marL="109728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Nile River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Sahara Desert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South of Egypt- Red Sea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Egypt 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47800"/>
            <a:ext cx="5562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50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Government</a:t>
            </a:r>
          </a:p>
          <a:p>
            <a:pPr marL="109728" indent="0">
              <a:buNone/>
            </a:pPr>
            <a:endParaRPr lang="en-US" dirty="0"/>
          </a:p>
          <a:p>
            <a:pPr lvl="1"/>
            <a:r>
              <a:rPr lang="en-US" dirty="0" smtClean="0"/>
              <a:t>Theocracy –ruled by religious figures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Pharaoh- king/god </a:t>
            </a:r>
          </a:p>
          <a:p>
            <a:pPr lvl="1"/>
            <a:endParaRPr lang="en-US" dirty="0"/>
          </a:p>
          <a:p>
            <a:pPr marL="393192" lvl="1" indent="0">
              <a:buNone/>
            </a:pPr>
            <a:r>
              <a:rPr lang="en-US" dirty="0" smtClean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Egypt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158" y="1481138"/>
            <a:ext cx="3647241" cy="810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57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Belief System </a:t>
            </a:r>
          </a:p>
          <a:p>
            <a:endParaRPr lang="en-US" dirty="0"/>
          </a:p>
          <a:p>
            <a:pPr lvl="1"/>
            <a:r>
              <a:rPr lang="en-US" dirty="0" smtClean="0"/>
              <a:t>Polytheistic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Did believe in after life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Egypt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962400"/>
            <a:ext cx="2355013" cy="306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18309"/>
            <a:ext cx="2657475" cy="545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68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Economy:</a:t>
            </a:r>
          </a:p>
          <a:p>
            <a:pPr lvl="1"/>
            <a:r>
              <a:rPr lang="en-US" dirty="0" smtClean="0"/>
              <a:t>Trade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Farms 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Egypt 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9200"/>
            <a:ext cx="6248400" cy="573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41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Accomplishments:</a:t>
            </a:r>
          </a:p>
          <a:p>
            <a:pPr lvl="1"/>
            <a:r>
              <a:rPr lang="en-US" dirty="0" smtClean="0"/>
              <a:t>Writing- Hieroglyphics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Math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Medicine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Egypt 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4648200" cy="546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" y="4607349"/>
            <a:ext cx="2459038" cy="264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60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Persian’s conquer and kill last pharaoh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Egypt’s Decline 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022" y="1481138"/>
            <a:ext cx="332495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18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www.youtube.com/watch?v=KdtgX9ORiW4</a:t>
            </a:r>
            <a:r>
              <a:rPr lang="en-US" dirty="0" smtClean="0"/>
              <a:t> (3:08)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Now Let’s See It!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02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741</TotalTime>
  <Words>278</Words>
  <Application>Microsoft Office PowerPoint</Application>
  <PresentationFormat>On-screen Show (4:3)</PresentationFormat>
  <Paragraphs>108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Concourse</vt:lpstr>
      <vt:lpstr>LEQ: What are the characteristics of African Kingdoms? </vt:lpstr>
      <vt:lpstr>Bell Ringer </vt:lpstr>
      <vt:lpstr>Egypt </vt:lpstr>
      <vt:lpstr>Egypt </vt:lpstr>
      <vt:lpstr>Egypt </vt:lpstr>
      <vt:lpstr>Egypt </vt:lpstr>
      <vt:lpstr>Egypt </vt:lpstr>
      <vt:lpstr>Egypt’s Decline </vt:lpstr>
      <vt:lpstr>Now Let’s See It! </vt:lpstr>
      <vt:lpstr>Aksum </vt:lpstr>
      <vt:lpstr>PowerPoint Presentation</vt:lpstr>
      <vt:lpstr>Aksum </vt:lpstr>
      <vt:lpstr>Aksum </vt:lpstr>
      <vt:lpstr>Aksum </vt:lpstr>
      <vt:lpstr>Aksum </vt:lpstr>
      <vt:lpstr>Aksum</vt:lpstr>
      <vt:lpstr>Now Let’s See It! </vt:lpstr>
      <vt:lpstr>Ghana (later become Mali) </vt:lpstr>
      <vt:lpstr>Ghana </vt:lpstr>
      <vt:lpstr>Ghana</vt:lpstr>
      <vt:lpstr>Ghana</vt:lpstr>
      <vt:lpstr>Ghana </vt:lpstr>
      <vt:lpstr>Ghana </vt:lpstr>
      <vt:lpstr>Writing Assignment- Journal Entry (at least 5 sentences) 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</dc:creator>
  <cp:lastModifiedBy>NBHS Staff</cp:lastModifiedBy>
  <cp:revision>18</cp:revision>
  <dcterms:created xsi:type="dcterms:W3CDTF">2015-08-26T20:59:32Z</dcterms:created>
  <dcterms:modified xsi:type="dcterms:W3CDTF">2015-08-27T19:48:59Z</dcterms:modified>
</cp:coreProperties>
</file>