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65" r:id="rId8"/>
    <p:sldId id="258" r:id="rId9"/>
    <p:sldId id="266" r:id="rId10"/>
    <p:sldId id="259" r:id="rId11"/>
    <p:sldId id="267" r:id="rId12"/>
    <p:sldId id="268" r:id="rId13"/>
    <p:sldId id="269" r:id="rId14"/>
    <p:sldId id="260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9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5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6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8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6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0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FABA1-EFD1-492F-A936-631C07105F6E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EB19-2D6D-48E4-94A8-935EF97F7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sKBFXe7bi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Encomienda System</a:t>
            </a:r>
          </a:p>
          <a:p>
            <a:endParaRPr lang="en-US" dirty="0"/>
          </a:p>
          <a:p>
            <a:r>
              <a:rPr lang="en-US" dirty="0" smtClean="0"/>
              <a:t>Hacienda System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Mita</a:t>
            </a:r>
            <a:r>
              <a:rPr lang="en-US" dirty="0" smtClean="0"/>
              <a:t> System </a:t>
            </a:r>
          </a:p>
          <a:p>
            <a:endParaRPr lang="en-US" dirty="0"/>
          </a:p>
          <a:p>
            <a:r>
              <a:rPr lang="en-US" dirty="0" smtClean="0"/>
              <a:t>Chattel Slavery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 Colonies of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1600s the English, Dutch, and French began to establish colonies in North America </a:t>
            </a:r>
          </a:p>
          <a:p>
            <a:endParaRPr lang="en-US" dirty="0"/>
          </a:p>
          <a:p>
            <a:r>
              <a:rPr lang="en-US" dirty="0" smtClean="0"/>
              <a:t>Investment companies and government worked together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7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Social-North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Did not find large empires </a:t>
            </a:r>
          </a:p>
          <a:p>
            <a:endParaRPr lang="en-US" dirty="0"/>
          </a:p>
          <a:p>
            <a:r>
              <a:rPr lang="en-US" dirty="0" smtClean="0"/>
              <a:t>White Europeans secured land by signing treaties with natives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8451"/>
            <a:ext cx="4038600" cy="280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North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women migrated from France and England to the New World  </a:t>
            </a:r>
          </a:p>
          <a:p>
            <a:endParaRPr lang="en-US" dirty="0"/>
          </a:p>
          <a:p>
            <a:r>
              <a:rPr lang="en-US" dirty="0" smtClean="0"/>
              <a:t>Push natives west; racism </a:t>
            </a:r>
          </a:p>
          <a:p>
            <a:endParaRPr lang="en-US" dirty="0"/>
          </a:p>
          <a:p>
            <a:r>
              <a:rPr lang="en-US" dirty="0" smtClean="0"/>
              <a:t>Little desire to convert; first African slaves arrived in VA in 1619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7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Africa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Slave Trade 1451-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8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Guns, Germs and Steel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www.youtube.com/watch?v=UsKBFXe7biQ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Atlantic Crossing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447800"/>
            <a:ext cx="506185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s://upload.wikimedia.org/wikipedia/commons/e/ee/Gadus_morhua_Cod-2b-Atlanterhavsparken-Nor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91" y="2743200"/>
            <a:ext cx="3776109" cy="303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Chronology of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year after 1492, the Spanish return and start colony of Hispaniola </a:t>
            </a:r>
          </a:p>
          <a:p>
            <a:endParaRPr lang="en-US" dirty="0"/>
          </a:p>
          <a:p>
            <a:r>
              <a:rPr lang="en-US" dirty="0" smtClean="0"/>
              <a:t>Spaniards move further inland </a:t>
            </a:r>
          </a:p>
          <a:p>
            <a:endParaRPr lang="en-US" dirty="0"/>
          </a:p>
          <a:p>
            <a:r>
              <a:rPr lang="en-US" dirty="0" smtClean="0"/>
              <a:t>Cortes (starting in 1519) conquers Aztecs </a:t>
            </a:r>
          </a:p>
          <a:p>
            <a:endParaRPr lang="en-US" dirty="0"/>
          </a:p>
          <a:p>
            <a:r>
              <a:rPr lang="en-US" dirty="0" smtClean="0"/>
              <a:t>Pizarro conquered the Inca (call New Castile)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</a:t>
            </a:r>
            <a:r>
              <a:rPr lang="en-US" dirty="0" err="1" smtClean="0"/>
              <a:t>Tordesilla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2196306"/>
            <a:ext cx="3095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Spanish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Germs </a:t>
            </a:r>
          </a:p>
          <a:p>
            <a:endParaRPr lang="en-US" dirty="0"/>
          </a:p>
          <a:p>
            <a:r>
              <a:rPr lang="en-US" dirty="0" smtClean="0"/>
              <a:t>Guns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019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Guaman</a:t>
            </a:r>
            <a:r>
              <a:rPr lang="en-US" dirty="0" smtClean="0"/>
              <a:t> </a:t>
            </a:r>
            <a:r>
              <a:rPr lang="en-US" dirty="0" err="1" smtClean="0"/>
              <a:t>Poma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83" y="1600200"/>
            <a:ext cx="32134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38201"/>
            <a:ext cx="9372600" cy="2762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have been crushed to the ground</a:t>
            </a:r>
            <a:br>
              <a:rPr lang="en-US" dirty="0" smtClean="0"/>
            </a:br>
            <a:r>
              <a:rPr lang="en-US" dirty="0" smtClean="0"/>
              <a:t>We lie in ruins </a:t>
            </a:r>
            <a:br>
              <a:rPr lang="en-US" dirty="0" smtClean="0"/>
            </a:br>
            <a:r>
              <a:rPr lang="en-US" dirty="0" smtClean="0"/>
              <a:t>Where we once saw beauty and valor, there is nothing but grief and suffering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Americas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168" y="1600200"/>
            <a:ext cx="36946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Spanish Colonial System:</a:t>
            </a:r>
          </a:p>
          <a:p>
            <a:pPr lvl="1"/>
            <a:r>
              <a:rPr lang="en-US" dirty="0" smtClean="0"/>
              <a:t>Catholic dioceses with archbishops </a:t>
            </a:r>
          </a:p>
          <a:p>
            <a:pPr lvl="1"/>
            <a:r>
              <a:rPr lang="en-US" dirty="0" smtClean="0"/>
              <a:t>Viceroy </a:t>
            </a:r>
          </a:p>
          <a:p>
            <a:pPr lvl="1"/>
            <a:r>
              <a:rPr lang="en-US" dirty="0" smtClean="0"/>
              <a:t>King received 20% of new world goods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4636"/>
            <a:ext cx="3962400" cy="6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952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0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171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North Atlantic Crossing </vt:lpstr>
      <vt:lpstr>Chronology of Conquest</vt:lpstr>
      <vt:lpstr>Treaty of Tordesilla </vt:lpstr>
      <vt:lpstr>Reason for Spanish Success</vt:lpstr>
      <vt:lpstr>Guaman Poma </vt:lpstr>
      <vt:lpstr>We have been crushed to the ground We lie in ruins  Where we once saw beauty and valor, there is nothing but grief and suffering </vt:lpstr>
      <vt:lpstr>Americas </vt:lpstr>
      <vt:lpstr>PowerPoint Presentation</vt:lpstr>
      <vt:lpstr>Americas </vt:lpstr>
      <vt:lpstr>Settler Colonies of North America</vt:lpstr>
      <vt:lpstr>Social-North America</vt:lpstr>
      <vt:lpstr>Social North America </vt:lpstr>
      <vt:lpstr>West Africa </vt:lpstr>
      <vt:lpstr>Guns, Germs and Steel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NBHS Staff</cp:lastModifiedBy>
  <cp:revision>15</cp:revision>
  <dcterms:created xsi:type="dcterms:W3CDTF">2015-10-19T20:25:38Z</dcterms:created>
  <dcterms:modified xsi:type="dcterms:W3CDTF">2015-10-20T20:07:34Z</dcterms:modified>
</cp:coreProperties>
</file>