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CCA15-F30A-44D9-9F60-2874BE2471F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6D09-9C85-457A-A0D5-B4E71E14B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Saint</a:t>
            </a:r>
            <a:r>
              <a:rPr lang="en-US" baseline="0" dirty="0" smtClean="0"/>
              <a:t> Peter’s Basilica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76D09-9C85-457A-A0D5-B4E71E14B5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76D09-9C85-457A-A0D5-B4E71E14B5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5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5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3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7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17B0-64A7-46A2-9CF3-C8DDDEFF31C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14CB-F865-44BD-9F85-BBFFEF11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Arrives and Colonizes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6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European Society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of the European family decreased because they are now economically independent from their extended family.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1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 in Indian Ocean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Bartolomeo Diaz </a:t>
            </a:r>
          </a:p>
          <a:p>
            <a:endParaRPr lang="en-US" dirty="0"/>
          </a:p>
          <a:p>
            <a:r>
              <a:rPr lang="en-US" dirty="0" smtClean="0"/>
              <a:t>Vasco de Gama </a:t>
            </a:r>
          </a:p>
          <a:p>
            <a:endParaRPr lang="en-US" dirty="0"/>
          </a:p>
          <a:p>
            <a:r>
              <a:rPr lang="en-US" dirty="0" smtClean="0"/>
              <a:t>Attempt to monopolize Indian Ocean trade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9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Zheng He, Chinese Admiral, in the Indian Ocean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910945" cy="50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9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Spanish in the New World: Columbus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857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447800"/>
            <a:ext cx="627017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37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Atlantic Crossing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10/20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0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2685"/>
            <a:ext cx="2590800" cy="565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7"/>
            <a:ext cx="43910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74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4724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12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447800"/>
            <a:ext cx="59086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0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Authors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53" y="1600200"/>
            <a:ext cx="28402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37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Protestant Reformation (1517 – 1648)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4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Jesuits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Society of Jesus </a:t>
            </a:r>
          </a:p>
          <a:p>
            <a:endParaRPr lang="en-US" dirty="0"/>
          </a:p>
          <a:p>
            <a:r>
              <a:rPr lang="en-US" dirty="0" smtClean="0"/>
              <a:t>Founder: Ignatius of Loyola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7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 on previous technologies and knowledge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Innovations in ship design: </a:t>
            </a:r>
          </a:p>
          <a:p>
            <a:pPr lvl="1"/>
            <a:r>
              <a:rPr lang="en-US" dirty="0" smtClean="0"/>
              <a:t>Caravel </a:t>
            </a:r>
          </a:p>
          <a:p>
            <a:r>
              <a:rPr lang="en-US" dirty="0" smtClean="0"/>
              <a:t>New tools: </a:t>
            </a:r>
          </a:p>
          <a:p>
            <a:pPr lvl="1"/>
            <a:r>
              <a:rPr lang="en-US" dirty="0" smtClean="0"/>
              <a:t>Astrolabe </a:t>
            </a:r>
          </a:p>
          <a:p>
            <a:pPr lvl="1"/>
            <a:r>
              <a:rPr lang="en-US" dirty="0" smtClean="0"/>
              <a:t>Revised Maps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80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 school for Navigation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Portuguese development of a school for navigation led to increased travel to and trade with West Africa, and resulted in the construction of a global trading-post empire.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5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144</Words>
  <Application>Microsoft Office PowerPoint</Application>
  <PresentationFormat>On-screen Show (4:3)</PresentationFormat>
  <Paragraphs>34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Europe Arrives and Colonizes </vt:lpstr>
      <vt:lpstr>Renaissance </vt:lpstr>
      <vt:lpstr>PowerPoint Presentation</vt:lpstr>
      <vt:lpstr>Printing Press </vt:lpstr>
      <vt:lpstr>Popular Authors </vt:lpstr>
      <vt:lpstr>Protestant Reformation (1517 – 1648)</vt:lpstr>
      <vt:lpstr>Jesuits </vt:lpstr>
      <vt:lpstr>Improvement on previous technologies and knowledge </vt:lpstr>
      <vt:lpstr>Portuguese school for Navigation </vt:lpstr>
      <vt:lpstr>Changes in European Society </vt:lpstr>
      <vt:lpstr>Exploration!</vt:lpstr>
      <vt:lpstr>Portuguese in Indian Ocean </vt:lpstr>
      <vt:lpstr>Zheng He, Chinese Admiral, in the Indian Ocean</vt:lpstr>
      <vt:lpstr>Spanish in the New World: Columbus</vt:lpstr>
      <vt:lpstr>Activity Time </vt:lpstr>
      <vt:lpstr>North Atlantic Crossing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NBHS Staff</cp:lastModifiedBy>
  <cp:revision>12</cp:revision>
  <dcterms:created xsi:type="dcterms:W3CDTF">2015-10-18T21:04:31Z</dcterms:created>
  <dcterms:modified xsi:type="dcterms:W3CDTF">2015-10-19T14:38:41Z</dcterms:modified>
</cp:coreProperties>
</file>