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7277-2FC4-4F36-9FBC-10A7929C2666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2FF5-E585-40B5-8BD7-131B8D7D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Brainstorm: WHY do empires fall?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Changes- What will change due to the fall of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Continuities- What will remain?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Brainstorm- How did the building of these empires impact the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Between 200-600 CE all of the classical civilizations have fallen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Political corruption and deterioration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7" y="1600200"/>
            <a:ext cx="8128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migration of the Huns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7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Over extension of borders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19" y="1600200"/>
            <a:ext cx="6166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7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The spread of epidemics and disease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34075" cy="46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7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Differences- Gupta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on political alliance with regional princes broke down. </a:t>
            </a:r>
          </a:p>
          <a:p>
            <a:endParaRPr lang="en-US" dirty="0"/>
          </a:p>
          <a:p>
            <a:r>
              <a:rPr lang="en-US" dirty="0" smtClean="0"/>
              <a:t>Least impactful-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8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Differences- 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unique characteristics of the Han dynasty?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5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Characteristics- 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unique about Rome?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1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111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Brainstorm: WHY do empires fall? </vt:lpstr>
      <vt:lpstr>Between 200-600 CE all of the classical civilizations have fallen </vt:lpstr>
      <vt:lpstr>1. Political corruption and deterioration </vt:lpstr>
      <vt:lpstr>2. The migration of the Huns</vt:lpstr>
      <vt:lpstr>3. Over extension of borders</vt:lpstr>
      <vt:lpstr>4. The spread of epidemics and disease </vt:lpstr>
      <vt:lpstr>Unique Differences- Gupta </vt:lpstr>
      <vt:lpstr>Unique Differences- Han </vt:lpstr>
      <vt:lpstr>Unique Characteristics- Rome </vt:lpstr>
      <vt:lpstr>Changes- What will change due to the fall of empires</vt:lpstr>
      <vt:lpstr>Continuities- What will remain? </vt:lpstr>
      <vt:lpstr>Brainstorm- How did the building of these empires impact the environment?</vt:lpstr>
      <vt:lpstr>Deforestation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Brainstorm: WHY do empires fall?</dc:title>
  <dc:creator>NBHS Staff</dc:creator>
  <cp:lastModifiedBy>NBHS Staff</cp:lastModifiedBy>
  <cp:revision>4</cp:revision>
  <dcterms:created xsi:type="dcterms:W3CDTF">2015-09-16T14:15:01Z</dcterms:created>
  <dcterms:modified xsi:type="dcterms:W3CDTF">2015-09-16T14:48:13Z</dcterms:modified>
</cp:coreProperties>
</file>