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46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2BDE3-C9CF-4BE0-829D-A6994D29F5EB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6EC-9757-4573-91E3-7297E5DE9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84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2BDE3-C9CF-4BE0-829D-A6994D29F5EB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6EC-9757-4573-91E3-7297E5DE9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89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2BDE3-C9CF-4BE0-829D-A6994D29F5EB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6EC-9757-4573-91E3-7297E5DE9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238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2BDE3-C9CF-4BE0-829D-A6994D29F5EB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6EC-9757-4573-91E3-7297E5DE9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15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2BDE3-C9CF-4BE0-829D-A6994D29F5EB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6EC-9757-4573-91E3-7297E5DE9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2BDE3-C9CF-4BE0-829D-A6994D29F5EB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6EC-9757-4573-91E3-7297E5DE9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35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2BDE3-C9CF-4BE0-829D-A6994D29F5EB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6EC-9757-4573-91E3-7297E5DE9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52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2BDE3-C9CF-4BE0-829D-A6994D29F5EB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6EC-9757-4573-91E3-7297E5DE9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2BDE3-C9CF-4BE0-829D-A6994D29F5EB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6EC-9757-4573-91E3-7297E5DE9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129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2BDE3-C9CF-4BE0-829D-A6994D29F5EB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6EC-9757-4573-91E3-7297E5DE9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325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2BDE3-C9CF-4BE0-829D-A6994D29F5EB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C6EC-9757-4573-91E3-7297E5DE9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72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2BDE3-C9CF-4BE0-829D-A6994D29F5EB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BC6EC-9757-4573-91E3-7297E5DE9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3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Building Your Argument: think, pair, share 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Based off of your previous knowledge and what you learned yesterday, what do you know of the Industrial Revolution? What is your impression of the Industrial Revolution?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88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Economic Ideas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does economics mean to you?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56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Capitalism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 on the private ownership of capital and production inputs, and on the production of goods and services for profit. 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541" y="2034223"/>
            <a:ext cx="3657917" cy="3657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067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Laissez-faire Economics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Economic system in which the government does not interfere in business </a:t>
            </a:r>
          </a:p>
          <a:p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459" y="1600200"/>
            <a:ext cx="303608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116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Thomas Malthus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Wrote that population growth would always grow faster than food production </a:t>
            </a:r>
          </a:p>
          <a:p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567" y="1976306"/>
            <a:ext cx="2517866" cy="377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306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Socialism- Robert Owens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an economic system in which major industries are owned and controlled by the government rather than by individual people and companies</a:t>
            </a:r>
          </a:p>
          <a:p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64722"/>
            <a:ext cx="4038600" cy="2996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440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Communism- Karl Marx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Economic system in which the government own almost all the means of production and controls all economic planning </a:t>
            </a:r>
          </a:p>
          <a:p>
            <a:endParaRPr lang="en-US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803" y="1600200"/>
            <a:ext cx="337539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612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Industrial Globalization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Great Britain, France and Germany became leaders in the global economy </a:t>
            </a:r>
          </a:p>
          <a:p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52536"/>
            <a:ext cx="4038600" cy="4021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322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Immigration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24000"/>
            <a:ext cx="3731075" cy="451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617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Trade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Importing raw materials to countries around the world </a:t>
            </a:r>
          </a:p>
          <a:p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39766"/>
            <a:ext cx="4038600" cy="424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341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of Living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Level of material comfort </a:t>
            </a:r>
          </a:p>
          <a:p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25" y="1600200"/>
            <a:ext cx="337335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191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Cottage Industry to Factory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Why not stay in the home?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8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Leisure Time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76400"/>
            <a:ext cx="4038600" cy="323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949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Inventions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Spinning Jenny </a:t>
            </a:r>
          </a:p>
          <a:p>
            <a:endParaRPr lang="en-US" dirty="0"/>
          </a:p>
          <a:p>
            <a:r>
              <a:rPr lang="en-US" dirty="0" smtClean="0"/>
              <a:t>Water Frame </a:t>
            </a:r>
            <a:endParaRPr lang="en-U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68411"/>
            <a:ext cx="4038600" cy="438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8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Conditions in Factories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Dangerous conditions </a:t>
            </a:r>
          </a:p>
          <a:p>
            <a:endParaRPr lang="en-US" dirty="0" smtClean="0"/>
          </a:p>
          <a:p>
            <a:r>
              <a:rPr lang="en-US" dirty="0" smtClean="0"/>
              <a:t>Long work days</a:t>
            </a:r>
          </a:p>
          <a:p>
            <a:endParaRPr lang="en-US" dirty="0" smtClean="0"/>
          </a:p>
          <a:p>
            <a:r>
              <a:rPr lang="en-US" dirty="0" smtClean="0"/>
              <a:t>Lack ventilation </a:t>
            </a:r>
          </a:p>
          <a:p>
            <a:endParaRPr lang="en-US" dirty="0" smtClean="0"/>
          </a:p>
          <a:p>
            <a:r>
              <a:rPr lang="en-US" dirty="0" smtClean="0"/>
              <a:t>Poor sanitation </a:t>
            </a:r>
          </a:p>
          <a:p>
            <a:endParaRPr lang="en-US" dirty="0" smtClean="0"/>
          </a:p>
          <a:p>
            <a:r>
              <a:rPr lang="en-US" dirty="0" smtClean="0"/>
              <a:t>Inadequate food </a:t>
            </a:r>
          </a:p>
          <a:p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74238"/>
            <a:ext cx="4038600" cy="437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074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Methods of Production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Interchangeable parts-Are identical machine made parts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Assembly Line-The product moves from worker to worker </a:t>
            </a:r>
            <a:endParaRPr 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498" y="1600200"/>
            <a:ext cx="393200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095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Left Hand Side- Brainstorm the Conditions of Factory Workers (think health)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057400"/>
            <a:ext cx="64008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148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Labor Unions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Organizations representing workers interests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27528"/>
            <a:ext cx="4038600" cy="4471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895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Growth of Middle Class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Groups of workers who were essential to the factory system 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08263"/>
            <a:ext cx="4038600" cy="410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853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Growth of Business Entrepreneurs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Andrew Carnegie (steel)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John D. Rockefeller (oil) </a:t>
            </a:r>
          </a:p>
          <a:p>
            <a:endParaRPr lang="en-US" dirty="0"/>
          </a:p>
          <a:p>
            <a:r>
              <a:rPr lang="en-US" dirty="0" smtClean="0"/>
              <a:t>Cornelius Vanderbilt (railroads) 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776" y="1600200"/>
            <a:ext cx="362544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265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282</Words>
  <Application>Microsoft Office PowerPoint</Application>
  <PresentationFormat>On-screen Show (4:3)</PresentationFormat>
  <Paragraphs>55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Building Your Argument: think, pair, share  </vt:lpstr>
      <vt:lpstr>From Cottage Industry to Factory</vt:lpstr>
      <vt:lpstr>New Inventions </vt:lpstr>
      <vt:lpstr>Working Conditions in Factories</vt:lpstr>
      <vt:lpstr>New Methods of Production </vt:lpstr>
      <vt:lpstr>Left Hand Side- Brainstorm the Conditions of Factory Workers (think health) </vt:lpstr>
      <vt:lpstr>Labor Unions </vt:lpstr>
      <vt:lpstr>Growth of Middle Class </vt:lpstr>
      <vt:lpstr>Growth of Business Entrepreneurs</vt:lpstr>
      <vt:lpstr>New Economic Ideas </vt:lpstr>
      <vt:lpstr>Capitalism</vt:lpstr>
      <vt:lpstr>Laissez-faire Economics </vt:lpstr>
      <vt:lpstr>Thomas Malthus </vt:lpstr>
      <vt:lpstr>Socialism- Robert Owens</vt:lpstr>
      <vt:lpstr>Communism- Karl Marx </vt:lpstr>
      <vt:lpstr>Industrial Globalization </vt:lpstr>
      <vt:lpstr>Immigration </vt:lpstr>
      <vt:lpstr>Global Trade </vt:lpstr>
      <vt:lpstr>Standard of Living </vt:lpstr>
      <vt:lpstr>Leisure Time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Cottage Industry to Factory</dc:title>
  <dc:creator>NBHS Staff</dc:creator>
  <cp:lastModifiedBy>NBHS Staff</cp:lastModifiedBy>
  <cp:revision>4</cp:revision>
  <dcterms:created xsi:type="dcterms:W3CDTF">2015-11-19T11:33:35Z</dcterms:created>
  <dcterms:modified xsi:type="dcterms:W3CDTF">2015-11-19T21:14:58Z</dcterms:modified>
</cp:coreProperties>
</file>