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279" r:id="rId2"/>
    <p:sldId id="256" r:id="rId3"/>
    <p:sldId id="257" r:id="rId4"/>
    <p:sldId id="264" r:id="rId5"/>
    <p:sldId id="265" r:id="rId6"/>
    <p:sldId id="266" r:id="rId7"/>
    <p:sldId id="258" r:id="rId8"/>
    <p:sldId id="261" r:id="rId9"/>
    <p:sldId id="268" r:id="rId10"/>
    <p:sldId id="269" r:id="rId11"/>
    <p:sldId id="276" r:id="rId12"/>
    <p:sldId id="267" r:id="rId13"/>
    <p:sldId id="270" r:id="rId14"/>
    <p:sldId id="271" r:id="rId15"/>
    <p:sldId id="259" r:id="rId16"/>
    <p:sldId id="262" r:id="rId17"/>
    <p:sldId id="277" r:id="rId18"/>
    <p:sldId id="272" r:id="rId19"/>
    <p:sldId id="273" r:id="rId20"/>
    <p:sldId id="274" r:id="rId21"/>
    <p:sldId id="260" r:id="rId22"/>
    <p:sldId id="263" r:id="rId23"/>
    <p:sldId id="275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2D0E0-8348-4B6B-A9DC-7655FC757215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CE557-736A-4E33-889A-95B977E1E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37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Rugged mountains</a:t>
            </a:r>
            <a:r>
              <a:rPr lang="en-US" baseline="0" dirty="0" smtClean="0"/>
              <a:t> that made travel and communication between city-states near to impossible. Due to it’s geography, the people of Greece had different governments, laws and customs.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CE557-736A-4E33-889A-95B977E1E0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12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Direct</a:t>
            </a:r>
            <a:r>
              <a:rPr lang="en-US" baseline="0" dirty="0" smtClean="0"/>
              <a:t> Democracy, ask students what this picture represents?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CE557-736A-4E33-889A-95B977E1E0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68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Pottery is important</a:t>
            </a:r>
            <a:r>
              <a:rPr lang="en-US" baseline="0" dirty="0" smtClean="0"/>
              <a:t> because the Egyptians and Syrians always used geometric shapes. The Athens utilized human like figures with smooth, rounded shapes.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CE557-736A-4E33-889A-95B977E1E03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1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Iraq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CE557-736A-4E33-889A-95B977E1E03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50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2079-0A33-444E-967F-089A6B943A94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3DDC09-7BE8-41AC-B1EC-2C315803376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2079-0A33-444E-967F-089A6B943A94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DC09-7BE8-41AC-B1EC-2C31580337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2079-0A33-444E-967F-089A6B943A94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DC09-7BE8-41AC-B1EC-2C31580337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2079-0A33-444E-967F-089A6B943A94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DC09-7BE8-41AC-B1EC-2C31580337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2079-0A33-444E-967F-089A6B943A94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DC09-7BE8-41AC-B1EC-2C315803376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2079-0A33-444E-967F-089A6B943A94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DC09-7BE8-41AC-B1EC-2C315803376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2079-0A33-444E-967F-089A6B943A94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DC09-7BE8-41AC-B1EC-2C315803376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2079-0A33-444E-967F-089A6B943A94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DC09-7BE8-41AC-B1EC-2C31580337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2079-0A33-444E-967F-089A6B943A94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DC09-7BE8-41AC-B1EC-2C31580337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2079-0A33-444E-967F-089A6B943A94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DC09-7BE8-41AC-B1EC-2C31580337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2079-0A33-444E-967F-089A6B943A94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DC09-7BE8-41AC-B1EC-2C31580337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6E12079-0A33-444E-967F-089A6B943A94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B3DDC09-7BE8-41AC-B1EC-2C315803376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 smtClean="0"/>
              <a:t>LEQ: What are the differences and similarities between Athens and Sparta? </a:t>
            </a:r>
            <a:endParaRPr lang="en-US" sz="6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10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Sparta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Harsh lifestyle </a:t>
            </a:r>
          </a:p>
          <a:p>
            <a:endParaRPr lang="en-US" dirty="0"/>
          </a:p>
          <a:p>
            <a:r>
              <a:rPr lang="en-US" dirty="0" smtClean="0"/>
              <a:t>Trained from birth to be a soldier </a:t>
            </a:r>
          </a:p>
          <a:p>
            <a:endParaRPr lang="en-US" dirty="0"/>
          </a:p>
          <a:p>
            <a:r>
              <a:rPr lang="en-US" b="1" dirty="0" smtClean="0"/>
              <a:t>Hoplites: </a:t>
            </a:r>
            <a:r>
              <a:rPr lang="en-US" dirty="0" smtClean="0"/>
              <a:t>foot soldiers </a:t>
            </a:r>
            <a:endParaRPr lang="en-US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31411"/>
            <a:ext cx="4038600" cy="266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511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Let’s Review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work on the Venn Diagram.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85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Athens-Development of Democracy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World’s first </a:t>
            </a:r>
            <a:r>
              <a:rPr lang="en-US" b="1" dirty="0" smtClean="0"/>
              <a:t>democracy, </a:t>
            </a:r>
            <a:r>
              <a:rPr lang="en-US" dirty="0" smtClean="0"/>
              <a:t>500 BCE</a:t>
            </a:r>
          </a:p>
          <a:p>
            <a:endParaRPr lang="en-US" dirty="0" smtClean="0"/>
          </a:p>
          <a:p>
            <a:r>
              <a:rPr lang="en-US" dirty="0" smtClean="0"/>
              <a:t>Conflict between rich and poor 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694" y="2351242"/>
            <a:ext cx="4017612" cy="302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278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Athens- Development of Democracy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Attempted to ease tension between the people by enforcing harsh city laws and punishments </a:t>
            </a:r>
          </a:p>
          <a:p>
            <a:endParaRPr lang="en-US" dirty="0"/>
          </a:p>
          <a:p>
            <a:r>
              <a:rPr lang="en-US" b="1" dirty="0" smtClean="0"/>
              <a:t>Draconian </a:t>
            </a:r>
            <a:r>
              <a:rPr lang="en-US" b="1" dirty="0" smtClean="0"/>
              <a:t>Law</a:t>
            </a:r>
            <a:endParaRPr lang="en-US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279" y="1600200"/>
            <a:ext cx="315244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794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Athens- Development of Democracy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Cleisthenes divided Athens into 10 tribes </a:t>
            </a:r>
          </a:p>
          <a:p>
            <a:endParaRPr lang="en-US" dirty="0"/>
          </a:p>
          <a:p>
            <a:r>
              <a:rPr lang="en-US" dirty="0" smtClean="0"/>
              <a:t>Each tribe had social groups which would elect 1 general and 50 to serve on Council 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235" y="2332953"/>
            <a:ext cx="2054530" cy="306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32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Athens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7400"/>
            <a:ext cx="8686799" cy="3429000"/>
          </a:xfrm>
        </p:spPr>
      </p:pic>
    </p:spTree>
    <p:extLst>
      <p:ext uri="{BB962C8B-B14F-4D97-AF65-F5344CB8AC3E}">
        <p14:creationId xmlns:p14="http://schemas.microsoft.com/office/powerpoint/2010/main" val="3805893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Art and Architecture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600"/>
            <a:ext cx="3048000" cy="3962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057400"/>
            <a:ext cx="2815937" cy="419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95401"/>
            <a:ext cx="3276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1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Let’s Review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06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Philosophers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Socrates </a:t>
            </a:r>
          </a:p>
          <a:p>
            <a:pPr lvl="1"/>
            <a:r>
              <a:rPr lang="en-US" sz="2800" dirty="0" smtClean="0"/>
              <a:t>Truth , justice, virtue 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 smtClean="0"/>
              <a:t>Answered questions with questions </a:t>
            </a:r>
            <a:endParaRPr lang="en-US" sz="2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48194"/>
            <a:ext cx="3505199" cy="337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73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Philosophers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Plato </a:t>
            </a:r>
          </a:p>
          <a:p>
            <a:pPr lvl="1"/>
            <a:r>
              <a:rPr lang="en-US" sz="2400" dirty="0" smtClean="0"/>
              <a:t>Student of Socrates </a:t>
            </a:r>
          </a:p>
          <a:p>
            <a:pPr lvl="1"/>
            <a:r>
              <a:rPr lang="en-US" sz="2400" dirty="0" smtClean="0"/>
              <a:t>Studied nature of truth and forms of gov’t </a:t>
            </a:r>
          </a:p>
          <a:p>
            <a:pPr lvl="1"/>
            <a:r>
              <a:rPr lang="en-US" sz="2400" dirty="0" smtClean="0"/>
              <a:t>Wrote </a:t>
            </a:r>
            <a:r>
              <a:rPr lang="en-US" sz="2400" i="1" dirty="0" smtClean="0"/>
              <a:t>The Republic </a:t>
            </a:r>
            <a:endParaRPr lang="en-US" sz="2400" dirty="0" smtClean="0"/>
          </a:p>
          <a:p>
            <a:pPr lvl="1"/>
            <a:r>
              <a:rPr lang="en-US" sz="2400" dirty="0" smtClean="0"/>
              <a:t>Founded an academy </a:t>
            </a:r>
            <a:endParaRPr lang="en-US" sz="2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416" y="2156153"/>
            <a:ext cx="3042168" cy="341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943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620000" cy="1904999"/>
          </a:xfrm>
        </p:spPr>
        <p:txBody>
          <a:bodyPr/>
          <a:lstStyle/>
          <a:p>
            <a:r>
              <a:rPr lang="en-US" dirty="0" smtClean="0"/>
              <a:t>Greek Civilization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819400"/>
            <a:ext cx="4595606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12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Philosophers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Aristotle </a:t>
            </a:r>
          </a:p>
          <a:p>
            <a:pPr lvl="1"/>
            <a:r>
              <a:rPr lang="en-US" sz="2400" dirty="0" smtClean="0"/>
              <a:t>Attended Plato’s academy </a:t>
            </a:r>
          </a:p>
          <a:p>
            <a:pPr lvl="1"/>
            <a:r>
              <a:rPr lang="en-US" sz="2400" dirty="0" smtClean="0"/>
              <a:t>Concerned with nature of the world around him </a:t>
            </a:r>
          </a:p>
          <a:p>
            <a:pPr lvl="1"/>
            <a:r>
              <a:rPr lang="en-US" sz="2400" dirty="0" smtClean="0"/>
              <a:t>Reason and Logic </a:t>
            </a:r>
            <a:endParaRPr lang="en-US" sz="24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52600"/>
            <a:ext cx="3448910" cy="472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426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Alexander the Great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b="1" dirty="0" smtClean="0"/>
          </a:p>
          <a:p>
            <a:pPr marL="0" indent="0" algn="ctr">
              <a:buNone/>
            </a:pPr>
            <a:endParaRPr lang="en-US" sz="3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8" y="1143000"/>
            <a:ext cx="830275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98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Hellenistic World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76400"/>
            <a:ext cx="7585052" cy="4730524"/>
          </a:xfrm>
        </p:spPr>
      </p:pic>
    </p:spTree>
    <p:extLst>
      <p:ext uri="{BB962C8B-B14F-4D97-AF65-F5344CB8AC3E}">
        <p14:creationId xmlns:p14="http://schemas.microsoft.com/office/powerpoint/2010/main" val="547013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Hellenic- </a:t>
            </a:r>
            <a:r>
              <a:rPr lang="en-US" sz="3600" dirty="0" smtClean="0"/>
              <a:t>purely Greek culture </a:t>
            </a:r>
          </a:p>
          <a:p>
            <a:endParaRPr lang="en-US" sz="3600" b="1" dirty="0"/>
          </a:p>
          <a:p>
            <a:r>
              <a:rPr lang="en-US" sz="3600" b="1" dirty="0" smtClean="0"/>
              <a:t>Hellenistic</a:t>
            </a:r>
            <a:r>
              <a:rPr lang="en-US" sz="3600" dirty="0" smtClean="0"/>
              <a:t>- new type of culture created. </a:t>
            </a:r>
          </a:p>
          <a:p>
            <a:pPr lvl="1"/>
            <a:r>
              <a:rPr lang="en-US" sz="2400" b="1" dirty="0" smtClean="0"/>
              <a:t>Blending of Greek, Persia, Egypt and Central Asia </a:t>
            </a:r>
            <a:endParaRPr lang="en-US" sz="2400" b="1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03554"/>
            <a:ext cx="4038600" cy="251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638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Draco’s Laws Writing Activity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Pull out your writing hamburger… you got this in your introduction packet.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71600"/>
            <a:ext cx="4648200" cy="530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885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Geography of Greece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001000" cy="4800600"/>
          </a:xfrm>
        </p:spPr>
      </p:pic>
    </p:spTree>
    <p:extLst>
      <p:ext uri="{BB962C8B-B14F-4D97-AF65-F5344CB8AC3E}">
        <p14:creationId xmlns:p14="http://schemas.microsoft.com/office/powerpoint/2010/main" val="4498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Greek City-States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600" u="sng" dirty="0" smtClean="0"/>
              <a:t>Polis- </a:t>
            </a:r>
            <a:r>
              <a:rPr lang="en-US" sz="3600" dirty="0" smtClean="0"/>
              <a:t>city-state </a:t>
            </a:r>
          </a:p>
          <a:p>
            <a:pPr lvl="1"/>
            <a:r>
              <a:rPr lang="en-US" sz="2400" dirty="0" smtClean="0"/>
              <a:t>Basic political unit of Greece</a:t>
            </a:r>
          </a:p>
          <a:p>
            <a:pPr lvl="1"/>
            <a:r>
              <a:rPr lang="en-US" sz="2400" dirty="0" smtClean="0"/>
              <a:t>Developed independently </a:t>
            </a:r>
          </a:p>
          <a:p>
            <a:pPr lvl="2"/>
            <a:r>
              <a:rPr lang="en-US" sz="2400" dirty="0" smtClean="0"/>
              <a:t>Own government </a:t>
            </a:r>
          </a:p>
          <a:p>
            <a:pPr lvl="2"/>
            <a:r>
              <a:rPr lang="en-US" sz="2400" dirty="0" smtClean="0"/>
              <a:t>Own laws </a:t>
            </a:r>
          </a:p>
          <a:p>
            <a:pPr lvl="2"/>
            <a:r>
              <a:rPr lang="en-US" sz="2400" dirty="0" smtClean="0"/>
              <a:t>Own customs </a:t>
            </a:r>
            <a:endParaRPr lang="en-US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00200"/>
            <a:ext cx="39332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113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Greek City-States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4000" dirty="0" smtClean="0"/>
              <a:t>Life in the Polis </a:t>
            </a:r>
          </a:p>
          <a:p>
            <a:pPr lvl="1"/>
            <a:r>
              <a:rPr lang="en-US" sz="2800" u="sng" dirty="0" smtClean="0"/>
              <a:t>Acropolis: </a:t>
            </a:r>
            <a:r>
              <a:rPr lang="en-US" sz="2800" dirty="0" smtClean="0"/>
              <a:t>high area in center- fortifications </a:t>
            </a:r>
          </a:p>
          <a:p>
            <a:pPr lvl="1"/>
            <a:endParaRPr lang="en-US" sz="2800" dirty="0"/>
          </a:p>
          <a:p>
            <a:pPr lvl="1"/>
            <a:r>
              <a:rPr lang="en-US" sz="2800" u="sng" dirty="0" smtClean="0"/>
              <a:t>Agora: </a:t>
            </a:r>
            <a:r>
              <a:rPr lang="en-US" sz="2800" dirty="0" smtClean="0"/>
              <a:t>Market place </a:t>
            </a:r>
            <a:endParaRPr lang="en-US" sz="2800" u="sng" dirty="0" smtClean="0"/>
          </a:p>
          <a:p>
            <a:pPr lvl="1"/>
            <a:endParaRPr lang="en-US" u="sng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748" y="1793410"/>
            <a:ext cx="3505504" cy="413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033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96400" cy="697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68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Sparta and Athens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52600"/>
            <a:ext cx="6781800" cy="4897804"/>
          </a:xfrm>
        </p:spPr>
      </p:pic>
    </p:spTree>
    <p:extLst>
      <p:ext uri="{BB962C8B-B14F-4D97-AF65-F5344CB8AC3E}">
        <p14:creationId xmlns:p14="http://schemas.microsoft.com/office/powerpoint/2010/main" val="719440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Sparta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23207" cy="4866389"/>
          </a:xfrm>
        </p:spPr>
      </p:pic>
    </p:spTree>
    <p:extLst>
      <p:ext uri="{BB962C8B-B14F-4D97-AF65-F5344CB8AC3E}">
        <p14:creationId xmlns:p14="http://schemas.microsoft.com/office/powerpoint/2010/main" val="1133943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Sparta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Military orientated </a:t>
            </a:r>
          </a:p>
          <a:p>
            <a:endParaRPr lang="en-US" sz="3600" dirty="0"/>
          </a:p>
          <a:p>
            <a:r>
              <a:rPr lang="en-US" sz="3600" b="1" dirty="0" smtClean="0"/>
              <a:t>Helots: </a:t>
            </a:r>
            <a:r>
              <a:rPr lang="en-US" sz="3600" dirty="0" smtClean="0"/>
              <a:t>slaves of the state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954" y="2372580"/>
            <a:ext cx="3353091" cy="298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4134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175</TotalTime>
  <Words>316</Words>
  <Application>Microsoft Office PowerPoint</Application>
  <PresentationFormat>On-screen Show (4:3)</PresentationFormat>
  <Paragraphs>76</Paragraphs>
  <Slides>24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Executive</vt:lpstr>
      <vt:lpstr>LEQ: What are the differences and similarities between Athens and Sparta? </vt:lpstr>
      <vt:lpstr>Greek Civilization </vt:lpstr>
      <vt:lpstr>Geography of Greece </vt:lpstr>
      <vt:lpstr>Greek City-States </vt:lpstr>
      <vt:lpstr>Greek City-States </vt:lpstr>
      <vt:lpstr>PowerPoint Presentation</vt:lpstr>
      <vt:lpstr>Sparta and Athens</vt:lpstr>
      <vt:lpstr>Sparta </vt:lpstr>
      <vt:lpstr>Sparta </vt:lpstr>
      <vt:lpstr>Sparta </vt:lpstr>
      <vt:lpstr>Now Let’s Review </vt:lpstr>
      <vt:lpstr>Athens-Development of Democracy  </vt:lpstr>
      <vt:lpstr>Athens- Development of Democracy </vt:lpstr>
      <vt:lpstr>Athens- Development of Democracy </vt:lpstr>
      <vt:lpstr>Athens </vt:lpstr>
      <vt:lpstr>Art and Architecture </vt:lpstr>
      <vt:lpstr>Now Let’s Review </vt:lpstr>
      <vt:lpstr>Philosophers </vt:lpstr>
      <vt:lpstr>Philosophers </vt:lpstr>
      <vt:lpstr>Philosophers </vt:lpstr>
      <vt:lpstr>Alexander the Great </vt:lpstr>
      <vt:lpstr>Hellenistic World </vt:lpstr>
      <vt:lpstr>PowerPoint Presentation</vt:lpstr>
      <vt:lpstr>Draco’s Laws Writing Activity 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Greek Civilization</dc:title>
  <dc:creator>Sara</dc:creator>
  <cp:lastModifiedBy>NBHS Staff</cp:lastModifiedBy>
  <cp:revision>23</cp:revision>
  <dcterms:created xsi:type="dcterms:W3CDTF">2014-02-09T22:01:28Z</dcterms:created>
  <dcterms:modified xsi:type="dcterms:W3CDTF">2015-08-31T11:09:57Z</dcterms:modified>
</cp:coreProperties>
</file>