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2D251-4250-4FF9-A30C-8F51B1FF9885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99467-6336-4671-9CB9-A20A2D7B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6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1096 1</a:t>
            </a:r>
            <a:r>
              <a:rPr lang="en-US" baseline="30000" dirty="0" smtClean="0"/>
              <a:t>st</a:t>
            </a:r>
            <a:r>
              <a:rPr lang="en-US" dirty="0" smtClean="0"/>
              <a:t> crusades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9467-6336-4671-9CB9-A20A2D7B11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75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DB59-F4FF-4847-B790-D4B20774BC4A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539B19-7625-4994-B8AC-03B5C92ECF1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DB59-F4FF-4847-B790-D4B20774BC4A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B19-7625-4994-B8AC-03B5C92EC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DB59-F4FF-4847-B790-D4B20774BC4A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B19-7625-4994-B8AC-03B5C92EC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DB59-F4FF-4847-B790-D4B20774BC4A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B19-7625-4994-B8AC-03B5C92EC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DB59-F4FF-4847-B790-D4B20774BC4A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B19-7625-4994-B8AC-03B5C92ECF1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DB59-F4FF-4847-B790-D4B20774BC4A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B19-7625-4994-B8AC-03B5C92EC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DB59-F4FF-4847-B790-D4B20774BC4A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B19-7625-4994-B8AC-03B5C92EC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DB59-F4FF-4847-B790-D4B20774BC4A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B19-7625-4994-B8AC-03B5C92EC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DB59-F4FF-4847-B790-D4B20774BC4A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B19-7625-4994-B8AC-03B5C92ECF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DB59-F4FF-4847-B790-D4B20774BC4A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B19-7625-4994-B8AC-03B5C92ECF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DB59-F4FF-4847-B790-D4B20774BC4A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B19-7625-4994-B8AC-03B5C92ECF1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BA9DB59-F4FF-4847-B790-D4B20774BC4A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2539B19-7625-4994-B8AC-03B5C92ECF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Islam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Umayyad Caliphate- 661 to 750 (supported by Sunnis) </a:t>
            </a:r>
          </a:p>
          <a:p>
            <a:r>
              <a:rPr lang="en-US" dirty="0" err="1" smtClean="0"/>
              <a:t>Abassad</a:t>
            </a:r>
            <a:r>
              <a:rPr lang="en-US" dirty="0" smtClean="0"/>
              <a:t> Caliphate- 750 to 1258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0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-13856"/>
            <a:ext cx="9116291" cy="687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22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Abbasids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renewed religious leadership </a:t>
            </a:r>
          </a:p>
          <a:p>
            <a:pPr lvl="1"/>
            <a:r>
              <a:rPr lang="en-US" dirty="0" smtClean="0"/>
              <a:t>Islamic law, collecting sayings of the Prophet, translate Greek works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Conversions to Islam among conquered people increased during the 9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50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Abbasids Decline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Began to lose power in the second half of the 9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</a:p>
          <a:p>
            <a:endParaRPr lang="en-US" dirty="0"/>
          </a:p>
          <a:p>
            <a:r>
              <a:rPr lang="en-US" dirty="0" smtClean="0"/>
              <a:t>New revolts, over extension, Turkish slaves (</a:t>
            </a:r>
            <a:r>
              <a:rPr lang="en-US" dirty="0" err="1" smtClean="0"/>
              <a:t>Mamluks</a:t>
            </a:r>
            <a:r>
              <a:rPr lang="en-US" dirty="0" smtClean="0"/>
              <a:t>) rebelled and took over Baghdad.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Shi'ites Control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945 Abbasid Caliphate collapsed and Shi’ites gained control </a:t>
            </a:r>
          </a:p>
          <a:p>
            <a:endParaRPr lang="en-US" dirty="0"/>
          </a:p>
          <a:p>
            <a:r>
              <a:rPr lang="en-US" dirty="0" smtClean="0"/>
              <a:t>As caliphate declined, various provincial regimes rose to power </a:t>
            </a:r>
          </a:p>
          <a:p>
            <a:endParaRPr lang="en-US" dirty="0"/>
          </a:p>
          <a:p>
            <a:r>
              <a:rPr lang="en-US" dirty="0" smtClean="0"/>
              <a:t>Religious and cultural developments, particularly the rise of a social group of religious scholars known as the </a:t>
            </a:r>
            <a:r>
              <a:rPr lang="en-US" dirty="0" err="1" smtClean="0"/>
              <a:t>ulama</a:t>
            </a:r>
            <a:r>
              <a:rPr lang="en-US" dirty="0" smtClean="0"/>
              <a:t> worked against any permanent division of the Islamic </a:t>
            </a:r>
            <a:r>
              <a:rPr lang="en-US" dirty="0" err="1" smtClean="0"/>
              <a:t>umma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1050-1258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Central Asia and Middle East another nomad group, Seljuk Turks took advantage of the decline of the Abbasids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By early 1100s, </a:t>
            </a:r>
            <a:r>
              <a:rPr lang="en-US" dirty="0" err="1" smtClean="0"/>
              <a:t>Baghad</a:t>
            </a:r>
            <a:r>
              <a:rPr lang="en-US" dirty="0" smtClean="0"/>
              <a:t> was in ruins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50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Islamic Law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Shari’a</a:t>
            </a:r>
            <a:r>
              <a:rPr lang="en-US" dirty="0" smtClean="0"/>
              <a:t> evolved over time in response to the Muslim’s community’s need for a legal system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Source of the law was the traditions of the prophet (</a:t>
            </a:r>
            <a:r>
              <a:rPr lang="en-US" dirty="0" err="1" smtClean="0"/>
              <a:t>sunna</a:t>
            </a:r>
            <a:r>
              <a:rPr lang="en-US" dirty="0" smtClean="0"/>
              <a:t>) as revealed in reports (hadith)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Conversion and urbanization were related </a:t>
            </a:r>
          </a:p>
          <a:p>
            <a:endParaRPr lang="en-US" dirty="0"/>
          </a:p>
          <a:p>
            <a:r>
              <a:rPr lang="en-US" dirty="0" smtClean="0"/>
              <a:t>In many areas converting meant migration to Arab governing center. Converts encountered discrimination if they stayed in their Christian or Jewish community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9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and Slaves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Seclusion of women and veiling in public became fixtures of Muslim social life </a:t>
            </a:r>
          </a:p>
          <a:p>
            <a:endParaRPr lang="en-US" dirty="0"/>
          </a:p>
          <a:p>
            <a:r>
              <a:rPr lang="en-US" dirty="0" smtClean="0"/>
              <a:t>Women could inherit property, remarry, receive payment upon divorce, could initiate divorce with certain conditions </a:t>
            </a:r>
          </a:p>
          <a:p>
            <a:endParaRPr lang="en-US" dirty="0"/>
          </a:p>
          <a:p>
            <a:r>
              <a:rPr lang="en-US" dirty="0" smtClean="0"/>
              <a:t>Islam allowed slavery but forbade Muslims from enslaving other Muslims or “people of the book” – Zoroastrians, Jews and Christians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30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five Pillars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Belief </a:t>
            </a:r>
          </a:p>
          <a:p>
            <a:r>
              <a:rPr lang="en-US" dirty="0" smtClean="0"/>
              <a:t>Prayer</a:t>
            </a:r>
          </a:p>
          <a:p>
            <a:r>
              <a:rPr lang="en-US" dirty="0" smtClean="0"/>
              <a:t>Alms Giving </a:t>
            </a:r>
          </a:p>
          <a:p>
            <a:r>
              <a:rPr lang="en-US" dirty="0" smtClean="0"/>
              <a:t>Fasting </a:t>
            </a:r>
          </a:p>
          <a:p>
            <a:r>
              <a:rPr lang="en-US" dirty="0" smtClean="0"/>
              <a:t>Pilgrimage to Mecca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5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of Islam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Arose during the 600s CE in the Arabian Peninsula </a:t>
            </a:r>
          </a:p>
          <a:p>
            <a:r>
              <a:rPr lang="en-US" dirty="0" smtClean="0"/>
              <a:t>Golden Age of Islam 900 to 1000  and is associated with the Abbasid Caliphate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1074"/>
            <a:ext cx="4038600" cy="374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6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00319" cy="653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49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cubical shrine called the Ka’ba, a holy well called </a:t>
            </a:r>
            <a:r>
              <a:rPr lang="en-US" dirty="0" err="1" smtClean="0"/>
              <a:t>Zamzam</a:t>
            </a:r>
            <a:r>
              <a:rPr lang="en-US" dirty="0" smtClean="0"/>
              <a:t>, and a sacred precinct that prohibited killing contributed to Mecca’s emergence as a pilgrimage site </a:t>
            </a:r>
          </a:p>
          <a:p>
            <a:endParaRPr lang="en-US" dirty="0"/>
          </a:p>
          <a:p>
            <a:r>
              <a:rPr lang="en-US" dirty="0" smtClean="0"/>
              <a:t>Muhammad was born in Mecca in 570 </a:t>
            </a:r>
          </a:p>
        </p:txBody>
      </p:sp>
    </p:spTree>
    <p:extLst>
      <p:ext uri="{BB962C8B-B14F-4D97-AF65-F5344CB8AC3E}">
        <p14:creationId xmlns:p14="http://schemas.microsoft.com/office/powerpoint/2010/main" val="32806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the-most-sacred-and-beautif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68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the </a:t>
            </a:r>
            <a:r>
              <a:rPr lang="en-US" dirty="0" err="1" smtClean="0"/>
              <a:t>Umma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Unsafe for Muhammad and his family/followers in Mecca so they moved to Medina </a:t>
            </a:r>
          </a:p>
          <a:p>
            <a:endParaRPr lang="en-US" dirty="0"/>
          </a:p>
          <a:p>
            <a:r>
              <a:rPr lang="en-US" dirty="0" err="1" smtClean="0"/>
              <a:t>Umma</a:t>
            </a:r>
            <a:r>
              <a:rPr lang="en-US" dirty="0" smtClean="0"/>
              <a:t>- a community defined by acceptance of Islam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4038600" cy="369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97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632 Muhammad died and Abu Bakr would succeed him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Abu Bakr was called the </a:t>
            </a:r>
            <a:r>
              <a:rPr lang="en-US" dirty="0" err="1" smtClean="0"/>
              <a:t>Khalifa</a:t>
            </a:r>
            <a:r>
              <a:rPr lang="en-US" dirty="0" smtClean="0"/>
              <a:t> or successor </a:t>
            </a:r>
          </a:p>
          <a:p>
            <a:endParaRPr lang="en-US" dirty="0"/>
          </a:p>
          <a:p>
            <a:r>
              <a:rPr lang="en-US" dirty="0" smtClean="0"/>
              <a:t>Caliph was both a political and religious leader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2093913"/>
            <a:ext cx="28575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2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Abu ordered those who worked as secretaries to organize Muhammad’s revelations into a book </a:t>
            </a:r>
          </a:p>
          <a:p>
            <a:pPr lvl="1"/>
            <a:r>
              <a:rPr lang="en-US" dirty="0" smtClean="0"/>
              <a:t>Quran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38400"/>
            <a:ext cx="5410200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9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over secession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“Rightly Guided Ones” (First Four Caliphs) </a:t>
            </a:r>
          </a:p>
          <a:p>
            <a:endParaRPr lang="en-US" dirty="0"/>
          </a:p>
          <a:p>
            <a:r>
              <a:rPr lang="en-US" dirty="0" smtClean="0"/>
              <a:t>The Shi’a: Caliph must be from Muhammad’s tribe (a Blood relative) Imams and </a:t>
            </a:r>
            <a:r>
              <a:rPr lang="en-US" dirty="0" err="1" smtClean="0"/>
              <a:t>twelvers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Sunni: Caliph is chosen from any tribe by the community </a:t>
            </a:r>
          </a:p>
          <a:p>
            <a:endParaRPr lang="en-US" dirty="0"/>
          </a:p>
          <a:p>
            <a:r>
              <a:rPr lang="en-US" dirty="0" smtClean="0"/>
              <a:t>Both believe in the Quran, Sharia and Hadith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54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488</TotalTime>
  <Words>470</Words>
  <Application>Microsoft Office PowerPoint</Application>
  <PresentationFormat>On-screen Show (4:3)</PresentationFormat>
  <Paragraphs>70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Apothecary</vt:lpstr>
      <vt:lpstr>PowerPoint Presentation</vt:lpstr>
      <vt:lpstr>Start of Islam </vt:lpstr>
      <vt:lpstr>PowerPoint Presentation</vt:lpstr>
      <vt:lpstr>PowerPoint Presentation</vt:lpstr>
      <vt:lpstr>PowerPoint Presentation</vt:lpstr>
      <vt:lpstr>Formation of the Umma </vt:lpstr>
      <vt:lpstr>632 Muhammad died and Abu Bakr would succeed him </vt:lpstr>
      <vt:lpstr>PowerPoint Presentation</vt:lpstr>
      <vt:lpstr>Conflict over secession </vt:lpstr>
      <vt:lpstr>Spread of Islam </vt:lpstr>
      <vt:lpstr>PowerPoint Presentation</vt:lpstr>
      <vt:lpstr>Abbasids </vt:lpstr>
      <vt:lpstr>Abbasids Decline </vt:lpstr>
      <vt:lpstr>Shi'ites Control </vt:lpstr>
      <vt:lpstr>1050-1258 </vt:lpstr>
      <vt:lpstr>Islamic Law </vt:lpstr>
      <vt:lpstr>Conversion </vt:lpstr>
      <vt:lpstr>Women and Slaves </vt:lpstr>
      <vt:lpstr>The five Pillars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NBHS Staff</dc:creator>
  <cp:lastModifiedBy>NBHS Staff</cp:lastModifiedBy>
  <cp:revision>9</cp:revision>
  <dcterms:created xsi:type="dcterms:W3CDTF">2015-09-28T10:31:59Z</dcterms:created>
  <dcterms:modified xsi:type="dcterms:W3CDTF">2015-09-28T18:40:26Z</dcterms:modified>
</cp:coreProperties>
</file>