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7AAC-43B0-49AC-A826-231A64A2E81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C62B-89CD-4194-BEC8-48F9DDFFF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7AAC-43B0-49AC-A826-231A64A2E81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C62B-89CD-4194-BEC8-48F9DDFFF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7AAC-43B0-49AC-A826-231A64A2E81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C62B-89CD-4194-BEC8-48F9DDFFF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7AAC-43B0-49AC-A826-231A64A2E81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C62B-89CD-4194-BEC8-48F9DDFFF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7AAC-43B0-49AC-A826-231A64A2E81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C62B-89CD-4194-BEC8-48F9DDFFF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7AAC-43B0-49AC-A826-231A64A2E81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C62B-89CD-4194-BEC8-48F9DDFFF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7AAC-43B0-49AC-A826-231A64A2E81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C62B-89CD-4194-BEC8-48F9DDFFF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7AAC-43B0-49AC-A826-231A64A2E81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C62B-89CD-4194-BEC8-48F9DDFFF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7AAC-43B0-49AC-A826-231A64A2E81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C62B-89CD-4194-BEC8-48F9DDFFF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7AAC-43B0-49AC-A826-231A64A2E81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C62B-89CD-4194-BEC8-48F9DDFFFA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7AAC-43B0-49AC-A826-231A64A2E81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EC62B-89CD-4194-BEC8-48F9DDFFFA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84EC62B-89CD-4194-BEC8-48F9DDFFFA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E287AAC-43B0-49AC-A826-231A64A2E81F}" type="datetimeFigureOut">
              <a:rPr lang="en-US" smtClean="0"/>
              <a:t>12/3/2015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_SMMpUFZT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Russia and Japan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7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Builds Empire: Sino- Japanese War, Russo-Japanese War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Sino-Japanese War (also known as the Chinese-Japanese War) dispute over the involvement/influence China had over Korea. Ended with the victory of Japan in 1895. China had to give up Liaotung (Taiwan) </a:t>
            </a:r>
          </a:p>
          <a:p>
            <a:endParaRPr lang="en-US" dirty="0"/>
          </a:p>
          <a:p>
            <a:r>
              <a:rPr lang="en-US" dirty="0" smtClean="0"/>
              <a:t>Russo-Japanese War exposed the weakness of Russia and highlighted the strength of Japan.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6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of Japanese Agricultural Workers  in the Pacific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Government began to encourage agricultural workers to take contract, or seasonal work in Hawaii, Guam and other locations.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Growth of Russian Empire, Crimean War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Sowing th</a:t>
            </a:r>
            <a:r>
              <a:rPr lang="en-US" dirty="0" smtClean="0"/>
              <a:t>e seeds of World War I 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www.youtube.com/watch?v=F_SMMpUFZT0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40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Reform: Emancipation of Serfs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649900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1905000"/>
            <a:ext cx="2057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lear_sansregular"/>
              </a:rPr>
              <a:t>A 1907 painting by Boris </a:t>
            </a:r>
            <a:r>
              <a:rPr lang="en-US" dirty="0" err="1">
                <a:solidFill>
                  <a:srgbClr val="000000"/>
                </a:solidFill>
                <a:latin typeface="clear_sansregular"/>
              </a:rPr>
              <a:t>Kustodiev</a:t>
            </a:r>
            <a:r>
              <a:rPr lang="en-US" dirty="0">
                <a:solidFill>
                  <a:srgbClr val="000000"/>
                </a:solidFill>
                <a:latin typeface="clear_sansregular"/>
              </a:rPr>
              <a:t> depicting the </a:t>
            </a:r>
            <a:r>
              <a:rPr lang="en-US" dirty="0" err="1">
                <a:solidFill>
                  <a:srgbClr val="000000"/>
                </a:solidFill>
                <a:latin typeface="clear_sansregular"/>
              </a:rPr>
              <a:t>muzhiks</a:t>
            </a:r>
            <a:r>
              <a:rPr lang="en-US" dirty="0">
                <a:solidFill>
                  <a:srgbClr val="000000"/>
                </a:solidFill>
                <a:latin typeface="clear_sansregular"/>
              </a:rPr>
              <a:t> listening to the proclamation of the Emancipation Manifesto in 1861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6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Sponsored Industrialization: Witte System. Tran Siberian Railroad </a:t>
            </a:r>
            <a:endParaRPr lang="en-US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0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Political Ideologies:  Communism (Bolsheviks) and Anarchism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3048000"/>
            <a:ext cx="4298053" cy="319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343" y="2057400"/>
            <a:ext cx="4206875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2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Japan- Responds to US Imperialism, Matthew Perry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1819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4766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3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Political Reform Under Meiji </a:t>
            </a:r>
            <a:r>
              <a:rPr lang="en-US" dirty="0" smtClean="0"/>
              <a:t>Japan (1868-1912)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Abolished feudalism </a:t>
            </a:r>
          </a:p>
          <a:p>
            <a:r>
              <a:rPr lang="en-US" dirty="0" smtClean="0"/>
              <a:t>2. Borrowed western ideas about justice</a:t>
            </a:r>
          </a:p>
          <a:p>
            <a:r>
              <a:rPr lang="en-US" dirty="0" smtClean="0"/>
              <a:t>3. Constitutional Monarchy </a:t>
            </a:r>
          </a:p>
          <a:p>
            <a:r>
              <a:rPr lang="en-US" dirty="0" smtClean="0"/>
              <a:t>4. Remodeled military </a:t>
            </a:r>
          </a:p>
          <a:p>
            <a:r>
              <a:rPr lang="en-US" dirty="0" smtClean="0"/>
              <a:t>5. Postal service</a:t>
            </a:r>
          </a:p>
          <a:p>
            <a:r>
              <a:rPr lang="en-US" dirty="0" smtClean="0"/>
              <a:t>6. New educational system</a:t>
            </a:r>
          </a:p>
          <a:p>
            <a:r>
              <a:rPr lang="en-US" dirty="0" smtClean="0"/>
              <a:t>7. Promoted industrialization </a:t>
            </a:r>
          </a:p>
          <a:p>
            <a:r>
              <a:rPr lang="en-US" dirty="0" smtClean="0"/>
              <a:t>8. Railroad network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3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Sponsored Industrialization under Meiji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37147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s://pbs.twimg.com/profile_images/507736312351174656/01xLuJUV_400x4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14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Nationalism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68</TotalTime>
  <Words>216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Russia and Japan </vt:lpstr>
      <vt:lpstr>Growth of Russian Empire, Crimean War  </vt:lpstr>
      <vt:lpstr>Example of Reform: Emancipation of Serfs </vt:lpstr>
      <vt:lpstr>State Sponsored Industrialization: Witte System. Tran Siberian Railroad </vt:lpstr>
      <vt:lpstr>Development of Political Ideologies:  Communism (Bolsheviks) and Anarchism </vt:lpstr>
      <vt:lpstr>Japan- Responds to US Imperialism, Matthew Perry </vt:lpstr>
      <vt:lpstr>Political Reform Under Meiji Japan (1868-1912) </vt:lpstr>
      <vt:lpstr>State Sponsored Industrialization under Meiji</vt:lpstr>
      <vt:lpstr>Japanese Nationalism </vt:lpstr>
      <vt:lpstr>Japan Builds Empire: Sino- Japanese War, Russo-Japanese War  </vt:lpstr>
      <vt:lpstr>Migration of Japanese Agricultural Workers  in the Pacific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</dc:creator>
  <cp:lastModifiedBy>NBHS Staff</cp:lastModifiedBy>
  <cp:revision>7</cp:revision>
  <dcterms:created xsi:type="dcterms:W3CDTF">2015-12-02T22:56:14Z</dcterms:created>
  <dcterms:modified xsi:type="dcterms:W3CDTF">2015-12-03T15:03:57Z</dcterms:modified>
</cp:coreProperties>
</file>