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56" r:id="rId3"/>
    <p:sldId id="278" r:id="rId4"/>
    <p:sldId id="277" r:id="rId5"/>
    <p:sldId id="257" r:id="rId6"/>
    <p:sldId id="261" r:id="rId7"/>
    <p:sldId id="269" r:id="rId8"/>
    <p:sldId id="258" r:id="rId9"/>
    <p:sldId id="259" r:id="rId10"/>
    <p:sldId id="273" r:id="rId11"/>
    <p:sldId id="270" r:id="rId12"/>
    <p:sldId id="280" r:id="rId13"/>
    <p:sldId id="260" r:id="rId14"/>
    <p:sldId id="276" r:id="rId15"/>
    <p:sldId id="262" r:id="rId16"/>
    <p:sldId id="263" r:id="rId17"/>
    <p:sldId id="271" r:id="rId18"/>
    <p:sldId id="264" r:id="rId19"/>
    <p:sldId id="265" r:id="rId20"/>
    <p:sldId id="266" r:id="rId21"/>
    <p:sldId id="272" r:id="rId22"/>
    <p:sldId id="267" r:id="rId23"/>
    <p:sldId id="279" r:id="rId24"/>
    <p:sldId id="275" r:id="rId25"/>
    <p:sldId id="281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82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F4BAAB1-4EB9-4365-B7B2-B3742DE7B0DB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AB1-4EB9-4365-B7B2-B3742DE7B0DB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AB1-4EB9-4365-B7B2-B3742DE7B0DB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4BAAB1-4EB9-4365-B7B2-B3742DE7B0DB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F4BAAB1-4EB9-4365-B7B2-B3742DE7B0DB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AB1-4EB9-4365-B7B2-B3742DE7B0DB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AB1-4EB9-4365-B7B2-B3742DE7B0DB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4BAAB1-4EB9-4365-B7B2-B3742DE7B0DB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AB1-4EB9-4365-B7B2-B3742DE7B0DB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4BAAB1-4EB9-4365-B7B2-B3742DE7B0DB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4BAAB1-4EB9-4365-B7B2-B3742DE7B0DB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4BAAB1-4EB9-4365-B7B2-B3742DE7B0DB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UpiwigKzS8" TargetMode="External"/><Relationship Id="rId2" Type="http://schemas.openxmlformats.org/officeDocument/2006/relationships/hyperlink" Target="http://www.youtube.com/watch?v=q0kOyGZxKh4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youtube.com/watch?v=AHQ7o1DTnXs" TargetMode="External"/><Relationship Id="rId4" Type="http://schemas.openxmlformats.org/officeDocument/2006/relationships/hyperlink" Target="http://www.youtube.com/watch?v=KFfMmonAL7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58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Bell </a:t>
            </a:r>
            <a:r>
              <a:rPr lang="en-US" dirty="0" smtClean="0"/>
              <a:t>Ringer: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Explain why farming would lead to the development of villages and communities. Why are communities necessary to settled farmers?</a:t>
            </a:r>
          </a:p>
        </p:txBody>
      </p:sp>
    </p:spTree>
    <p:extLst>
      <p:ext uri="{BB962C8B-B14F-4D97-AF65-F5344CB8AC3E}">
        <p14:creationId xmlns:p14="http://schemas.microsoft.com/office/powerpoint/2010/main" val="11529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Mayan Sport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03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4" y="1676399"/>
            <a:ext cx="4187825" cy="410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3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Mayan Decline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Overuse of the land and drought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Disease </a:t>
            </a:r>
          </a:p>
          <a:p>
            <a:endParaRPr lang="en-US" dirty="0"/>
          </a:p>
          <a:p>
            <a:r>
              <a:rPr lang="en-US" dirty="0" smtClean="0"/>
              <a:t>Internal conflicts </a:t>
            </a:r>
          </a:p>
          <a:p>
            <a:endParaRPr lang="en-US" dirty="0"/>
          </a:p>
          <a:p>
            <a:r>
              <a:rPr lang="en-US" dirty="0" smtClean="0"/>
              <a:t>Historians are not sure…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https://www.youtube.com/watch?v=3odJDGKPPTU</a:t>
            </a:r>
          </a:p>
        </p:txBody>
      </p:sp>
    </p:spTree>
    <p:extLst>
      <p:ext uri="{BB962C8B-B14F-4D97-AF65-F5344CB8AC3E}">
        <p14:creationId xmlns:p14="http://schemas.microsoft.com/office/powerpoint/2010/main" val="40654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Aztec Civilization 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03921"/>
            <a:ext cx="7924800" cy="517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1"/>
            <a:ext cx="7467600" cy="54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8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Tenochtitlan 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077200" cy="530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err="1" smtClean="0"/>
              <a:t>Chinampas</a:t>
            </a:r>
            <a:r>
              <a:rPr lang="en-US" sz="4000" dirty="0" smtClean="0"/>
              <a:t>- the floating gardens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1427018"/>
            <a:ext cx="7947840" cy="517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Aztecs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Corn was staple of diet </a:t>
            </a:r>
          </a:p>
          <a:p>
            <a:endParaRPr lang="en-US" dirty="0"/>
          </a:p>
          <a:p>
            <a:r>
              <a:rPr lang="en-US" dirty="0" smtClean="0"/>
              <a:t>Conquered people were required to pay a tax called a tribute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3657600" cy="242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3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Aztec Social Structure- strict 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Aztec Achievements 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3744568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72687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Elaborate headdress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19200"/>
            <a:ext cx="3048000" cy="2542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390154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Calendar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557870"/>
            <a:ext cx="2670520" cy="2090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600" y="5003099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Predicted the movement of planets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37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839200" cy="1905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LEQ: </a:t>
            </a:r>
            <a:r>
              <a:rPr lang="en-US" sz="3600" dirty="0" smtClean="0"/>
              <a:t>How do empires of the western hemisphere develop?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362200"/>
            <a:ext cx="6705600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4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Incan Civilization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108364"/>
            <a:ext cx="471626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Inca gov’t strictly controlled economy</a:t>
            </a:r>
          </a:p>
          <a:p>
            <a:endParaRPr lang="en-US" dirty="0"/>
          </a:p>
          <a:p>
            <a:r>
              <a:rPr lang="en-US" dirty="0" smtClean="0"/>
              <a:t>Terrace farming; potatoes  </a:t>
            </a:r>
          </a:p>
          <a:p>
            <a:endParaRPr lang="en-US" dirty="0"/>
          </a:p>
          <a:p>
            <a:r>
              <a:rPr lang="en-US" dirty="0" smtClean="0"/>
              <a:t>Human sacrifices </a:t>
            </a:r>
          </a:p>
          <a:p>
            <a:endParaRPr lang="en-US" dirty="0"/>
          </a:p>
          <a:p>
            <a:r>
              <a:rPr lang="en-US" dirty="0" smtClean="0"/>
              <a:t>Intricate road system; llamas used for transportation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3657600" cy="243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newscientist.com/data/images/ns/cms/dn20495/dn20495-2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76774"/>
            <a:ext cx="2857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Achievements 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3657600" cy="2442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255" y="3966186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Infrastructure-roads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594359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Textiles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9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1905506"/>
            <a:ext cx="7239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Describe the religious and political role that the pharaoh played in Ancient Egyptian society. You must use complete sentences when writing your response.</a:t>
            </a:r>
          </a:p>
        </p:txBody>
      </p:sp>
    </p:spTree>
    <p:extLst>
      <p:ext uri="{BB962C8B-B14F-4D97-AF65-F5344CB8AC3E}">
        <p14:creationId xmlns:p14="http://schemas.microsoft.com/office/powerpoint/2010/main" val="20242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Video 6 min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did the Aztecs maintain control of their empire?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838200"/>
            <a:ext cx="6172200" cy="990600"/>
          </a:xfrm>
        </p:spPr>
        <p:txBody>
          <a:bodyPr/>
          <a:lstStyle/>
          <a:p>
            <a:r>
              <a:rPr lang="en-US" dirty="0" smtClean="0"/>
              <a:t>Links: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0" y="2133600"/>
            <a:ext cx="6172200" cy="4248150"/>
          </a:xfrm>
        </p:spPr>
        <p:txBody>
          <a:bodyPr/>
          <a:lstStyle/>
          <a:p>
            <a:r>
              <a:rPr lang="en-US" dirty="0" err="1" smtClean="0"/>
              <a:t>Chichen</a:t>
            </a:r>
            <a:r>
              <a:rPr lang="en-US" dirty="0"/>
              <a:t> Itza: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www.youtube.com/watch?v=q0kOyGZxKh4</a:t>
            </a:r>
            <a:r>
              <a:rPr lang="en-US" dirty="0" smtClean="0"/>
              <a:t> (2:16)</a:t>
            </a:r>
          </a:p>
          <a:p>
            <a:endParaRPr lang="en-US" dirty="0"/>
          </a:p>
          <a:p>
            <a:r>
              <a:rPr lang="en-US" dirty="0" smtClean="0"/>
              <a:t>Aztec Lecture 1: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www.youtube.com/watch?v=yUpiwigKzS8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Aztec Lecture 2: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www.youtube.com/watch?v=KFfMmonAL7M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Aztec Lecture 3:</a:t>
            </a:r>
          </a:p>
          <a:p>
            <a:r>
              <a:rPr lang="en-US">
                <a:hlinkClick r:id="rId5"/>
              </a:rPr>
              <a:t>http://</a:t>
            </a:r>
            <a:r>
              <a:rPr lang="en-US" smtClean="0">
                <a:hlinkClick r:id="rId5"/>
              </a:rPr>
              <a:t>www.youtube.com/watch?v=AHQ7o1DTnXs</a:t>
            </a:r>
            <a:endParaRPr lang="en-US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51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4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Mesoamerica?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543800" cy="48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4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Geographic Location of the Mayan, Incan and Aztec Civilizations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5943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Map of the Mayan Civilization 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798"/>
            <a:ext cx="8229600" cy="517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Mayan Civilization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City-states linked by trade and warfare </a:t>
            </a:r>
          </a:p>
          <a:p>
            <a:endParaRPr lang="en-US" dirty="0"/>
          </a:p>
          <a:p>
            <a:r>
              <a:rPr lang="en-US" dirty="0" smtClean="0"/>
              <a:t>Polytheistic and rituals included human sacrifice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1981200"/>
            <a:ext cx="3619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3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Mayan Civilization- Agriculture technique for clearing the land: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Slash and Burn Method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03615"/>
            <a:ext cx="8382000" cy="529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/>
              <a:t>Mayan Achievements </a:t>
            </a:r>
            <a:endParaRPr lang="en-US" sz="3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249555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Predicted solar eclipses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86613"/>
            <a:ext cx="25908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33400"/>
            <a:ext cx="2333625" cy="1962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4175" y="2495550"/>
            <a:ext cx="2333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Written language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36" y="1270575"/>
            <a:ext cx="2982276" cy="1676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3418" y="685800"/>
            <a:ext cx="284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Calendar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28" y="3449657"/>
            <a:ext cx="6804272" cy="3479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415636" y="4038600"/>
            <a:ext cx="3103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Buildings </a:t>
            </a:r>
          </a:p>
          <a:p>
            <a:pPr algn="ctr"/>
            <a:r>
              <a:rPr lang="en-US" sz="3200" dirty="0" smtClean="0"/>
              <a:t>and Architecture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1421</TotalTime>
  <Words>245</Words>
  <Application>Microsoft Office PowerPoint</Application>
  <PresentationFormat>On-screen Show (4:3)</PresentationFormat>
  <Paragraphs>71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Oriel</vt:lpstr>
      <vt:lpstr>Bell Ringer: </vt:lpstr>
      <vt:lpstr>LEQ: How do empires of the western hemisphere develop? </vt:lpstr>
      <vt:lpstr>PowerPoint Presentation</vt:lpstr>
      <vt:lpstr>Where is Mesoamerica? </vt:lpstr>
      <vt:lpstr>Geographic Location of the Mayan, Incan and Aztec Civilizations</vt:lpstr>
      <vt:lpstr>Map of the Mayan Civilization </vt:lpstr>
      <vt:lpstr>Mayan Civilization </vt:lpstr>
      <vt:lpstr>Mayan Civilization- Agriculture technique for clearing the land:  Slash and Burn Method</vt:lpstr>
      <vt:lpstr>Mayan Achievements </vt:lpstr>
      <vt:lpstr>Mayan Sport </vt:lpstr>
      <vt:lpstr>Mayan Decline </vt:lpstr>
      <vt:lpstr>PowerPoint Presentation</vt:lpstr>
      <vt:lpstr>Aztec Civilization </vt:lpstr>
      <vt:lpstr>PowerPoint Presentation</vt:lpstr>
      <vt:lpstr>Tenochtitlan </vt:lpstr>
      <vt:lpstr>Chinampas- the floating gardens </vt:lpstr>
      <vt:lpstr>Aztecs </vt:lpstr>
      <vt:lpstr>Aztec Social Structure- strict </vt:lpstr>
      <vt:lpstr>Aztec Achievements </vt:lpstr>
      <vt:lpstr>Incan Civilization </vt:lpstr>
      <vt:lpstr>Inca</vt:lpstr>
      <vt:lpstr>Achievements </vt:lpstr>
      <vt:lpstr>Homework </vt:lpstr>
      <vt:lpstr>Video 6 min </vt:lpstr>
      <vt:lpstr>Exit Ticket </vt:lpstr>
      <vt:lpstr>Links: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Mesoamerican Civilization Standard 2</dc:title>
  <dc:creator>Sara</dc:creator>
  <cp:lastModifiedBy>NBHS Staff</cp:lastModifiedBy>
  <cp:revision>37</cp:revision>
  <dcterms:created xsi:type="dcterms:W3CDTF">2014-02-05T23:46:29Z</dcterms:created>
  <dcterms:modified xsi:type="dcterms:W3CDTF">2017-02-21T15:57:42Z</dcterms:modified>
</cp:coreProperties>
</file>