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2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0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AC86-B54B-42C8-91B8-C72AB82AE8BF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C12C-7B14-47C9-A9FB-A62F02AE4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162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AC86-B54B-42C8-91B8-C72AB82AE8BF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C12C-7B14-47C9-A9FB-A62F02AE4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098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AC86-B54B-42C8-91B8-C72AB82AE8BF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C12C-7B14-47C9-A9FB-A62F02AE4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7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AC86-B54B-42C8-91B8-C72AB82AE8BF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C12C-7B14-47C9-A9FB-A62F02AE4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779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AC86-B54B-42C8-91B8-C72AB82AE8BF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C12C-7B14-47C9-A9FB-A62F02AE4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257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AC86-B54B-42C8-91B8-C72AB82AE8BF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C12C-7B14-47C9-A9FB-A62F02AE4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120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AC86-B54B-42C8-91B8-C72AB82AE8BF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C12C-7B14-47C9-A9FB-A62F02AE4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85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AC86-B54B-42C8-91B8-C72AB82AE8BF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C12C-7B14-47C9-A9FB-A62F02AE4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75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AC86-B54B-42C8-91B8-C72AB82AE8BF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C12C-7B14-47C9-A9FB-A62F02AE4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6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AC86-B54B-42C8-91B8-C72AB82AE8BF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C12C-7B14-47C9-A9FB-A62F02AE4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751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AC86-B54B-42C8-91B8-C72AB82AE8BF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97C12C-7B14-47C9-A9FB-A62F02AE4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003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2AC86-B54B-42C8-91B8-C72AB82AE8BF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7C12C-7B14-47C9-A9FB-A62F02AE4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Charles V- Spain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Peace of Augsburg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120" y="1600200"/>
            <a:ext cx="342875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243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Charles V- Spain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Issued the Edict of Worms against Martin Luther 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365" y="1600200"/>
            <a:ext cx="262626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53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Ivan IV- Russia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Terror </a:t>
            </a:r>
          </a:p>
          <a:p>
            <a:endParaRPr lang="en-US" dirty="0"/>
          </a:p>
          <a:p>
            <a:r>
              <a:rPr lang="en-US" dirty="0" smtClean="0"/>
              <a:t>Expanded territory </a:t>
            </a:r>
            <a:endParaRPr lang="en-US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488055"/>
            <a:ext cx="4038600" cy="2750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43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Philip II- Spain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Result of reign- Spain is left weakened </a:t>
            </a:r>
            <a:endParaRPr lang="en-US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851" y="1600200"/>
            <a:ext cx="39092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689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Catherine II- Russia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Czarina </a:t>
            </a:r>
            <a:endParaRPr lang="en-US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295400"/>
            <a:ext cx="4495800" cy="543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14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Charles V- Spain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Divided empire between son and brother 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11240"/>
            <a:ext cx="4038600" cy="41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77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/>
          <a:lstStyle/>
          <a:p>
            <a:r>
              <a:rPr lang="en-US" dirty="0" smtClean="0"/>
              <a:t>Louis XIV- France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Revoked the Edict of Nantes 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3881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913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Elizabeth I- England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The “Virgin Queen” 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711818"/>
            <a:ext cx="4038600" cy="430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42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and Mary- England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English Bill of Rights </a:t>
            </a:r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79974"/>
            <a:ext cx="4038600" cy="3166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81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Peter I- Russia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Founded St. Petersburg 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0" y="2434431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935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72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Queen Elizabeth I- England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Went to war with Spain 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628" y="1600200"/>
            <a:ext cx="348374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867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William and Mary- England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Glorious Revolution </a:t>
            </a:r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574" y="1600200"/>
            <a:ext cx="306585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34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Henry VIII-England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Split with the Pope 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205831"/>
            <a:ext cx="238125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36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Louis XIV-France 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Built the palace of Versailles </a:t>
            </a:r>
            <a:endParaRPr lang="en-US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3881"/>
            <a:ext cx="40386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Philip II- Spain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His armada was defeated by England 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825" y="2005806"/>
            <a:ext cx="241935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38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Henry IV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Survived a massacre </a:t>
            </a:r>
            <a:endParaRPr lang="en-US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2705100" cy="3681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76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Charles I- England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He will be executed during the English Civil War </a:t>
            </a:r>
            <a:endParaRPr lang="en-US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396" y="1600200"/>
            <a:ext cx="357020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89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Peter I- Russia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Westernization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3893279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219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135</Words>
  <Application>Microsoft Office PowerPoint</Application>
  <PresentationFormat>On-screen Show (4:3)</PresentationFormat>
  <Paragraphs>38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Charles V- Spain </vt:lpstr>
      <vt:lpstr>Queen Elizabeth I- England</vt:lpstr>
      <vt:lpstr>William and Mary- England  </vt:lpstr>
      <vt:lpstr>Henry VIII-England</vt:lpstr>
      <vt:lpstr>Louis XIV-France  </vt:lpstr>
      <vt:lpstr>Philip II- Spain </vt:lpstr>
      <vt:lpstr>Henry IV </vt:lpstr>
      <vt:lpstr>Charles I- England </vt:lpstr>
      <vt:lpstr>Peter I- Russia </vt:lpstr>
      <vt:lpstr>Charles V- Spain </vt:lpstr>
      <vt:lpstr>Ivan IV- Russia </vt:lpstr>
      <vt:lpstr>Philip II- Spain </vt:lpstr>
      <vt:lpstr>Catherine II- Russia </vt:lpstr>
      <vt:lpstr>Charles V- Spain </vt:lpstr>
      <vt:lpstr>Louis XIV- France </vt:lpstr>
      <vt:lpstr>Elizabeth I- England </vt:lpstr>
      <vt:lpstr>William and Mary- England </vt:lpstr>
      <vt:lpstr>Peter I- Russia </vt:lpstr>
      <vt:lpstr>PowerPoint Presentation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Charles V- Spain</dc:title>
  <dc:creator>Sara</dc:creator>
  <cp:lastModifiedBy>NBHS Staff</cp:lastModifiedBy>
  <cp:revision>3</cp:revision>
  <dcterms:created xsi:type="dcterms:W3CDTF">2015-11-03T22:04:05Z</dcterms:created>
  <dcterms:modified xsi:type="dcterms:W3CDTF">2015-11-16T19:51:38Z</dcterms:modified>
</cp:coreProperties>
</file>