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6" r:id="rId5"/>
    <p:sldId id="267" r:id="rId6"/>
    <p:sldId id="268" r:id="rId7"/>
    <p:sldId id="269" r:id="rId8"/>
    <p:sldId id="270" r:id="rId9"/>
    <p:sldId id="271" r:id="rId10"/>
    <p:sldId id="259" r:id="rId11"/>
    <p:sldId id="260" r:id="rId12"/>
    <p:sldId id="261" r:id="rId13"/>
    <p:sldId id="265" r:id="rId14"/>
    <p:sldId id="262" r:id="rId15"/>
    <p:sldId id="264"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462"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C6AEAA-745D-4A0D-AF83-BE8567CCE0C6}"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EEA9A-E5EF-4A86-93C3-C7BD42E6DC5B}" type="slidenum">
              <a:rPr lang="en-US" smtClean="0"/>
              <a:t>‹#›</a:t>
            </a:fld>
            <a:endParaRPr lang="en-US"/>
          </a:p>
        </p:txBody>
      </p:sp>
    </p:spTree>
    <p:extLst>
      <p:ext uri="{BB962C8B-B14F-4D97-AF65-F5344CB8AC3E}">
        <p14:creationId xmlns:p14="http://schemas.microsoft.com/office/powerpoint/2010/main" val="2116400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C6AEAA-745D-4A0D-AF83-BE8567CCE0C6}"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EEA9A-E5EF-4A86-93C3-C7BD42E6DC5B}" type="slidenum">
              <a:rPr lang="en-US" smtClean="0"/>
              <a:t>‹#›</a:t>
            </a:fld>
            <a:endParaRPr lang="en-US"/>
          </a:p>
        </p:txBody>
      </p:sp>
    </p:spTree>
    <p:extLst>
      <p:ext uri="{BB962C8B-B14F-4D97-AF65-F5344CB8AC3E}">
        <p14:creationId xmlns:p14="http://schemas.microsoft.com/office/powerpoint/2010/main" val="3649839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C6AEAA-745D-4A0D-AF83-BE8567CCE0C6}"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EEA9A-E5EF-4A86-93C3-C7BD42E6DC5B}" type="slidenum">
              <a:rPr lang="en-US" smtClean="0"/>
              <a:t>‹#›</a:t>
            </a:fld>
            <a:endParaRPr lang="en-US"/>
          </a:p>
        </p:txBody>
      </p:sp>
    </p:spTree>
    <p:extLst>
      <p:ext uri="{BB962C8B-B14F-4D97-AF65-F5344CB8AC3E}">
        <p14:creationId xmlns:p14="http://schemas.microsoft.com/office/powerpoint/2010/main" val="2965848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C6AEAA-745D-4A0D-AF83-BE8567CCE0C6}"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EEA9A-E5EF-4A86-93C3-C7BD42E6DC5B}" type="slidenum">
              <a:rPr lang="en-US" smtClean="0"/>
              <a:t>‹#›</a:t>
            </a:fld>
            <a:endParaRPr lang="en-US"/>
          </a:p>
        </p:txBody>
      </p:sp>
    </p:spTree>
    <p:extLst>
      <p:ext uri="{BB962C8B-B14F-4D97-AF65-F5344CB8AC3E}">
        <p14:creationId xmlns:p14="http://schemas.microsoft.com/office/powerpoint/2010/main" val="1739747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C6AEAA-745D-4A0D-AF83-BE8567CCE0C6}" type="datetimeFigureOut">
              <a:rPr lang="en-US" smtClean="0"/>
              <a:t>11/17/2015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EEA9A-E5EF-4A86-93C3-C7BD42E6DC5B}" type="slidenum">
              <a:rPr lang="en-US" smtClean="0"/>
              <a:t>‹#›</a:t>
            </a:fld>
            <a:endParaRPr lang="en-US"/>
          </a:p>
        </p:txBody>
      </p:sp>
    </p:spTree>
    <p:extLst>
      <p:ext uri="{BB962C8B-B14F-4D97-AF65-F5344CB8AC3E}">
        <p14:creationId xmlns:p14="http://schemas.microsoft.com/office/powerpoint/2010/main" val="1192040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C6AEAA-745D-4A0D-AF83-BE8567CCE0C6}" type="datetimeFigureOut">
              <a:rPr lang="en-US" smtClean="0"/>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8EEA9A-E5EF-4A86-93C3-C7BD42E6DC5B}" type="slidenum">
              <a:rPr lang="en-US" smtClean="0"/>
              <a:t>‹#›</a:t>
            </a:fld>
            <a:endParaRPr lang="en-US"/>
          </a:p>
        </p:txBody>
      </p:sp>
    </p:spTree>
    <p:extLst>
      <p:ext uri="{BB962C8B-B14F-4D97-AF65-F5344CB8AC3E}">
        <p14:creationId xmlns:p14="http://schemas.microsoft.com/office/powerpoint/2010/main" val="2114765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C6AEAA-745D-4A0D-AF83-BE8567CCE0C6}" type="datetimeFigureOut">
              <a:rPr lang="en-US" smtClean="0"/>
              <a:t>11/17/2015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8EEA9A-E5EF-4A86-93C3-C7BD42E6DC5B}" type="slidenum">
              <a:rPr lang="en-US" smtClean="0"/>
              <a:t>‹#›</a:t>
            </a:fld>
            <a:endParaRPr lang="en-US"/>
          </a:p>
        </p:txBody>
      </p:sp>
    </p:spTree>
    <p:extLst>
      <p:ext uri="{BB962C8B-B14F-4D97-AF65-F5344CB8AC3E}">
        <p14:creationId xmlns:p14="http://schemas.microsoft.com/office/powerpoint/2010/main" val="2732133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C6AEAA-745D-4A0D-AF83-BE8567CCE0C6}" type="datetimeFigureOut">
              <a:rPr lang="en-US" smtClean="0"/>
              <a:t>11/17/2015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8EEA9A-E5EF-4A86-93C3-C7BD42E6DC5B}" type="slidenum">
              <a:rPr lang="en-US" smtClean="0"/>
              <a:t>‹#›</a:t>
            </a:fld>
            <a:endParaRPr lang="en-US"/>
          </a:p>
        </p:txBody>
      </p:sp>
    </p:spTree>
    <p:extLst>
      <p:ext uri="{BB962C8B-B14F-4D97-AF65-F5344CB8AC3E}">
        <p14:creationId xmlns:p14="http://schemas.microsoft.com/office/powerpoint/2010/main" val="1589022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C6AEAA-745D-4A0D-AF83-BE8567CCE0C6}" type="datetimeFigureOut">
              <a:rPr lang="en-US" smtClean="0"/>
              <a:t>11/17/2015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8EEA9A-E5EF-4A86-93C3-C7BD42E6DC5B}" type="slidenum">
              <a:rPr lang="en-US" smtClean="0"/>
              <a:t>‹#›</a:t>
            </a:fld>
            <a:endParaRPr lang="en-US"/>
          </a:p>
        </p:txBody>
      </p:sp>
    </p:spTree>
    <p:extLst>
      <p:ext uri="{BB962C8B-B14F-4D97-AF65-F5344CB8AC3E}">
        <p14:creationId xmlns:p14="http://schemas.microsoft.com/office/powerpoint/2010/main" val="1279997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C6AEAA-745D-4A0D-AF83-BE8567CCE0C6}" type="datetimeFigureOut">
              <a:rPr lang="en-US" smtClean="0"/>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8EEA9A-E5EF-4A86-93C3-C7BD42E6DC5B}" type="slidenum">
              <a:rPr lang="en-US" smtClean="0"/>
              <a:t>‹#›</a:t>
            </a:fld>
            <a:endParaRPr lang="en-US"/>
          </a:p>
        </p:txBody>
      </p:sp>
    </p:spTree>
    <p:extLst>
      <p:ext uri="{BB962C8B-B14F-4D97-AF65-F5344CB8AC3E}">
        <p14:creationId xmlns:p14="http://schemas.microsoft.com/office/powerpoint/2010/main" val="912292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C6AEAA-745D-4A0D-AF83-BE8567CCE0C6}" type="datetimeFigureOut">
              <a:rPr lang="en-US" smtClean="0"/>
              <a:t>11/17/2015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8EEA9A-E5EF-4A86-93C3-C7BD42E6DC5B}" type="slidenum">
              <a:rPr lang="en-US" smtClean="0"/>
              <a:t>‹#›</a:t>
            </a:fld>
            <a:endParaRPr lang="en-US"/>
          </a:p>
        </p:txBody>
      </p:sp>
    </p:spTree>
    <p:extLst>
      <p:ext uri="{BB962C8B-B14F-4D97-AF65-F5344CB8AC3E}">
        <p14:creationId xmlns:p14="http://schemas.microsoft.com/office/powerpoint/2010/main" val="1939850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C6AEAA-745D-4A0D-AF83-BE8567CCE0C6}" type="datetimeFigureOut">
              <a:rPr lang="en-US" smtClean="0"/>
              <a:t>11/17/2015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8EEA9A-E5EF-4A86-93C3-C7BD42E6DC5B}" type="slidenum">
              <a:rPr lang="en-US" smtClean="0"/>
              <a:t>‹#›</a:t>
            </a:fld>
            <a:endParaRPr lang="en-US"/>
          </a:p>
        </p:txBody>
      </p:sp>
    </p:spTree>
    <p:extLst>
      <p:ext uri="{BB962C8B-B14F-4D97-AF65-F5344CB8AC3E}">
        <p14:creationId xmlns:p14="http://schemas.microsoft.com/office/powerpoint/2010/main" val="3652200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Napoleon and the Revolutions that followed </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6556686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French Revolution and Napoleonic Wars catalyst for other Rebellions and Revolutions (5.3.III.B.)</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3997213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a typeface="Calibri"/>
                <a:cs typeface="Times New Roman"/>
              </a:rPr>
              <a:t> Haitian Independence as true social revolution (5.3.III.B.)</a:t>
            </a:r>
            <a:endParaRPr lang="en-US" dirty="0"/>
          </a:p>
        </p:txBody>
      </p:sp>
      <p:sp>
        <p:nvSpPr>
          <p:cNvPr id="3" name="Content Placeholder 2"/>
          <p:cNvSpPr>
            <a:spLocks noGrp="1"/>
          </p:cNvSpPr>
          <p:nvPr>
            <p:ph idx="1"/>
          </p:nvPr>
        </p:nvSpPr>
        <p:spPr/>
        <p:txBody>
          <a:bodyPr/>
          <a:lstStyle/>
          <a:p>
            <a:r>
              <a:rPr lang="en-US" dirty="0" smtClean="0"/>
              <a:t>Slave resistance (such as the establishment of Maroon societies) challenged existing authorities in the Americas</a:t>
            </a:r>
            <a:endParaRPr lang="en-US" dirty="0"/>
          </a:p>
        </p:txBody>
      </p:sp>
    </p:spTree>
    <p:extLst>
      <p:ext uri="{BB962C8B-B14F-4D97-AF65-F5344CB8AC3E}">
        <p14:creationId xmlns:p14="http://schemas.microsoft.com/office/powerpoint/2010/main" val="22127478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a typeface="Calibri"/>
                <a:cs typeface="Times New Roman"/>
              </a:rPr>
              <a:t> Simon Bolivar’s Jamaica Letter (5.3.I.D.)</a:t>
            </a:r>
            <a:endParaRPr lang="en-US" dirty="0"/>
          </a:p>
        </p:txBody>
      </p:sp>
      <p:sp>
        <p:nvSpPr>
          <p:cNvPr id="3" name="Content Placeholder 2"/>
          <p:cNvSpPr>
            <a:spLocks noGrp="1"/>
          </p:cNvSpPr>
          <p:nvPr>
            <p:ph idx="1"/>
          </p:nvPr>
        </p:nvSpPr>
        <p:spPr/>
        <p:txBody>
          <a:bodyPr>
            <a:normAutofit fontScale="92500"/>
          </a:bodyPr>
          <a:lstStyle/>
          <a:p>
            <a:r>
              <a:rPr lang="en-US" dirty="0" smtClean="0"/>
              <a:t>Along with the Declaration of the Rights of Man and Citizen, and the Declaration of Independence, this document demonstrated the ideals of the Enlightenment </a:t>
            </a:r>
            <a:endParaRPr lang="en-US" dirty="0"/>
          </a:p>
          <a:p>
            <a:r>
              <a:rPr lang="en-US" dirty="0" smtClean="0"/>
              <a:t>“Generous souls always interest themselves in the fate of a people who strive to recover the rights to which the Creator and Nature have entitled them, and one must be wedded to error and passion not to harbor this noble sentiment.” </a:t>
            </a:r>
            <a:endParaRPr lang="en-US" dirty="0"/>
          </a:p>
        </p:txBody>
      </p:sp>
    </p:spTree>
    <p:extLst>
      <p:ext uri="{BB962C8B-B14F-4D97-AF65-F5344CB8AC3E}">
        <p14:creationId xmlns:p14="http://schemas.microsoft.com/office/powerpoint/2010/main" val="23582781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667936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a typeface="Calibri"/>
                <a:cs typeface="Times New Roman"/>
              </a:rPr>
              <a:t>Latin American Independence </a:t>
            </a:r>
            <a:r>
              <a:rPr lang="en-US" dirty="0" smtClean="0">
                <a:ea typeface="Calibri"/>
                <a:cs typeface="Times New Roman"/>
              </a:rPr>
              <a:t>movements: Mexico (5.3.III.B) </a:t>
            </a:r>
            <a:endParaRPr lang="en-US" dirty="0"/>
          </a:p>
        </p:txBody>
      </p:sp>
      <p:sp>
        <p:nvSpPr>
          <p:cNvPr id="3" name="Content Placeholder 2"/>
          <p:cNvSpPr>
            <a:spLocks noGrp="1"/>
          </p:cNvSpPr>
          <p:nvPr>
            <p:ph idx="1"/>
          </p:nvPr>
        </p:nvSpPr>
        <p:spPr/>
        <p:txBody>
          <a:bodyPr/>
          <a:lstStyle/>
          <a:p>
            <a:r>
              <a:rPr lang="en-US" dirty="0" smtClean="0"/>
              <a:t>Father Miguel Hidalgo </a:t>
            </a:r>
          </a:p>
          <a:p>
            <a:endParaRPr lang="en-US" dirty="0"/>
          </a:p>
          <a:p>
            <a:r>
              <a:rPr lang="en-US" dirty="0" smtClean="0"/>
              <a:t>Antonio Lopez de Santa Anna (conflict with US) </a:t>
            </a:r>
          </a:p>
          <a:p>
            <a:endParaRPr lang="en-US" dirty="0"/>
          </a:p>
          <a:p>
            <a:r>
              <a:rPr lang="en-US" dirty="0" smtClean="0"/>
              <a:t>Benito Juarez- Mexico’s first president, La </a:t>
            </a:r>
            <a:r>
              <a:rPr lang="en-US" dirty="0" err="1" smtClean="0"/>
              <a:t>Reforma</a:t>
            </a:r>
            <a:r>
              <a:rPr lang="en-US" dirty="0" smtClean="0"/>
              <a:t> </a:t>
            </a:r>
            <a:endParaRPr lang="en-US" dirty="0"/>
          </a:p>
        </p:txBody>
      </p:sp>
    </p:spTree>
    <p:extLst>
      <p:ext uri="{BB962C8B-B14F-4D97-AF65-F5344CB8AC3E}">
        <p14:creationId xmlns:p14="http://schemas.microsoft.com/office/powerpoint/2010/main" val="39458663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Limits to Liberty: Slaves and Women </a:t>
            </a:r>
            <a:r>
              <a:rPr lang="en-US" dirty="0" smtClean="0">
                <a:ea typeface="Calibri"/>
                <a:cs typeface="Times New Roman"/>
              </a:rPr>
              <a:t>(</a:t>
            </a:r>
            <a:r>
              <a:rPr lang="en-US" dirty="0">
                <a:ea typeface="Calibri"/>
                <a:cs typeface="Times New Roman"/>
              </a:rPr>
              <a:t>5.3.III.D. and 5.3.IV.B</a:t>
            </a:r>
            <a:r>
              <a:rPr lang="en-US" dirty="0" smtClean="0">
                <a:ea typeface="Calibri"/>
                <a:cs typeface="Times New Roman"/>
              </a:rPr>
              <a:t>.)</a:t>
            </a:r>
            <a:endParaRPr lang="en-US" dirty="0"/>
          </a:p>
        </p:txBody>
      </p:sp>
      <p:sp>
        <p:nvSpPr>
          <p:cNvPr id="3" name="Content Placeholder 2"/>
          <p:cNvSpPr>
            <a:spLocks noGrp="1"/>
          </p:cNvSpPr>
          <p:nvPr>
            <p:ph idx="1"/>
          </p:nvPr>
        </p:nvSpPr>
        <p:spPr/>
        <p:txBody>
          <a:bodyPr/>
          <a:lstStyle/>
          <a:p>
            <a:r>
              <a:rPr lang="en-US" dirty="0" smtClean="0"/>
              <a:t>Declaration of the Rights of Woman and of the Female Citizen by </a:t>
            </a:r>
            <a:r>
              <a:rPr lang="en-US" dirty="0" err="1" smtClean="0"/>
              <a:t>Olympe</a:t>
            </a:r>
            <a:r>
              <a:rPr lang="en-US" dirty="0" smtClean="0"/>
              <a:t> de Gouges </a:t>
            </a:r>
            <a:endParaRPr lang="en-US" dirty="0"/>
          </a:p>
        </p:txBody>
      </p:sp>
    </p:spTree>
    <p:extLst>
      <p:ext uri="{BB962C8B-B14F-4D97-AF65-F5344CB8AC3E}">
        <p14:creationId xmlns:p14="http://schemas.microsoft.com/office/powerpoint/2010/main" val="38669877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ea typeface="Calibri"/>
                <a:cs typeface="Times New Roman"/>
              </a:rPr>
              <a:t>From subject to citizen: the idea of the nation (5.3.II.)</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5715472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normAutofit fontScale="90000"/>
          </a:bodyPr>
          <a:lstStyle/>
          <a:p>
            <a:pPr marL="0" marR="0">
              <a:lnSpc>
                <a:spcPct val="115000"/>
              </a:lnSpc>
              <a:spcBef>
                <a:spcPts val="0"/>
              </a:spcBef>
              <a:spcAft>
                <a:spcPts val="0"/>
              </a:spcAft>
            </a:pPr>
            <a:r>
              <a:rPr lang="en-US" dirty="0">
                <a:ea typeface="Calibri"/>
                <a:cs typeface="Times New Roman"/>
              </a:rPr>
              <a:t>Napoleon and the spread of Nationalism (5.2.II.E.)</a:t>
            </a:r>
            <a:br>
              <a:rPr lang="en-US" dirty="0">
                <a:ea typeface="Calibri"/>
                <a:cs typeface="Times New Roman"/>
              </a:rPr>
            </a:br>
            <a:endParaRPr lang="en-US" dirty="0"/>
          </a:p>
        </p:txBody>
      </p:sp>
      <p:sp>
        <p:nvSpPr>
          <p:cNvPr id="3" name="Content Placeholder 2"/>
          <p:cNvSpPr>
            <a:spLocks noGrp="1"/>
          </p:cNvSpPr>
          <p:nvPr>
            <p:ph idx="1"/>
          </p:nvPr>
        </p:nvSpPr>
        <p:spPr/>
        <p:txBody>
          <a:bodyPr/>
          <a:lstStyle/>
          <a:p>
            <a:r>
              <a:rPr lang="en-US" dirty="0" smtClean="0"/>
              <a:t>Beginning in the 18th century, peoples around the world developed a new sense of commonality based on language, religion, social customs and territory. These newly imagined national communities linked this identity with the borders of the state, while governments used this idea to unite diverse populations.</a:t>
            </a:r>
            <a:endParaRPr lang="en-US" dirty="0"/>
          </a:p>
        </p:txBody>
      </p:sp>
    </p:spTree>
    <p:extLst>
      <p:ext uri="{BB962C8B-B14F-4D97-AF65-F5344CB8AC3E}">
        <p14:creationId xmlns:p14="http://schemas.microsoft.com/office/powerpoint/2010/main" val="10768482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Napoleon </a:t>
            </a:r>
            <a:endParaRPr lang="en-US" dirty="0"/>
          </a:p>
        </p:txBody>
      </p:sp>
      <p:pic>
        <p:nvPicPr>
          <p:cNvPr id="1026"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656403" y="1600200"/>
            <a:ext cx="364019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sz="half" idx="2"/>
          </p:nvPr>
        </p:nvSpPr>
        <p:spPr/>
        <p:txBody>
          <a:bodyPr/>
          <a:lstStyle/>
          <a:p>
            <a:r>
              <a:rPr lang="en-US" dirty="0" smtClean="0"/>
              <a:t>Background- who was he? </a:t>
            </a:r>
          </a:p>
          <a:p>
            <a:endParaRPr lang="en-US" dirty="0"/>
          </a:p>
          <a:p>
            <a:endParaRPr lang="en-US" dirty="0"/>
          </a:p>
        </p:txBody>
      </p:sp>
    </p:spTree>
    <p:extLst>
      <p:ext uri="{BB962C8B-B14F-4D97-AF65-F5344CB8AC3E}">
        <p14:creationId xmlns:p14="http://schemas.microsoft.com/office/powerpoint/2010/main" val="15591633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65194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r>
              <a:rPr lang="en-US" dirty="0" smtClean="0"/>
              <a:t>Code of Napoleon</a:t>
            </a:r>
            <a:endParaRPr lang="en-US" dirty="0"/>
          </a:p>
        </p:txBody>
      </p:sp>
      <p:pic>
        <p:nvPicPr>
          <p:cNvPr id="3074"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784739" y="1600200"/>
            <a:ext cx="338352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87476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4098"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82406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17407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4414" y="0"/>
            <a:ext cx="9330813"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6315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581</TotalTime>
  <Words>267</Words>
  <Application>Microsoft Office PowerPoint</Application>
  <PresentationFormat>On-screen Show (4:3)</PresentationFormat>
  <Paragraphs>21</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Napoleon and the Revolutions that followed </vt:lpstr>
      <vt:lpstr>From subject to citizen: the idea of the nation (5.3.II.)</vt:lpstr>
      <vt:lpstr>Napoleon and the spread of Nationalism (5.2.II.E.) </vt:lpstr>
      <vt:lpstr>Napoleon </vt:lpstr>
      <vt:lpstr>PowerPoint Presentation</vt:lpstr>
      <vt:lpstr>PowerPoint Presentation</vt:lpstr>
      <vt:lpstr>PowerPoint Presentation</vt:lpstr>
      <vt:lpstr>PowerPoint Presentation</vt:lpstr>
      <vt:lpstr>PowerPoint Presentation</vt:lpstr>
      <vt:lpstr>French Revolution and Napoleonic Wars catalyst for other Rebellions and Revolutions (5.3.III.B.)</vt:lpstr>
      <vt:lpstr> Haitian Independence as true social revolution (5.3.III.B.)</vt:lpstr>
      <vt:lpstr> Simon Bolivar’s Jamaica Letter (5.3.I.D.)</vt:lpstr>
      <vt:lpstr>PowerPoint Presentation</vt:lpstr>
      <vt:lpstr>Latin American Independence movements: Mexico (5.3.III.B) </vt:lpstr>
      <vt:lpstr>The Limits to Liberty: Slaves and Women (5.3.III.D. and 5.3.IV.B.)</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dc:creator>
  <cp:lastModifiedBy>NBHS Staff</cp:lastModifiedBy>
  <cp:revision>5</cp:revision>
  <dcterms:created xsi:type="dcterms:W3CDTF">2015-11-16T22:44:18Z</dcterms:created>
  <dcterms:modified xsi:type="dcterms:W3CDTF">2015-11-17T21:34:29Z</dcterms:modified>
</cp:coreProperties>
</file>