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9ACE-3A99-435A-B2BA-F58685EE5E9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2D32-2C54-4B2F-81C2-A1CF24161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5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9ACE-3A99-435A-B2BA-F58685EE5E9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2D32-2C54-4B2F-81C2-A1CF24161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9ACE-3A99-435A-B2BA-F58685EE5E9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2D32-2C54-4B2F-81C2-A1CF24161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10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9ACE-3A99-435A-B2BA-F58685EE5E9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2D32-2C54-4B2F-81C2-A1CF24161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9ACE-3A99-435A-B2BA-F58685EE5E9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2D32-2C54-4B2F-81C2-A1CF24161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9ACE-3A99-435A-B2BA-F58685EE5E9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2D32-2C54-4B2F-81C2-A1CF24161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4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9ACE-3A99-435A-B2BA-F58685EE5E9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2D32-2C54-4B2F-81C2-A1CF24161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9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9ACE-3A99-435A-B2BA-F58685EE5E9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2D32-2C54-4B2F-81C2-A1CF24161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1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9ACE-3A99-435A-B2BA-F58685EE5E9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2D32-2C54-4B2F-81C2-A1CF24161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3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9ACE-3A99-435A-B2BA-F58685EE5E9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2D32-2C54-4B2F-81C2-A1CF24161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38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9ACE-3A99-435A-B2BA-F58685EE5E9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2D32-2C54-4B2F-81C2-A1CF24161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7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D9ACE-3A99-435A-B2BA-F58685EE5E9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F2D32-2C54-4B2F-81C2-A1CF24161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05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x2Sj1fhSs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Which city became Russia’s dominant political center under the Mongols?</a:t>
            </a:r>
          </a:p>
          <a:p>
            <a:pPr lvl="1"/>
            <a:r>
              <a:rPr lang="en-US" dirty="0" smtClean="0"/>
              <a:t>A. Moscow</a:t>
            </a:r>
          </a:p>
          <a:p>
            <a:pPr lvl="1"/>
            <a:r>
              <a:rPr lang="en-US" dirty="0" smtClean="0"/>
              <a:t>B. Kiev</a:t>
            </a:r>
          </a:p>
          <a:p>
            <a:pPr lvl="1"/>
            <a:r>
              <a:rPr lang="en-US" dirty="0" smtClean="0"/>
              <a:t>C. </a:t>
            </a:r>
            <a:r>
              <a:rPr lang="en-US" dirty="0" err="1" smtClean="0"/>
              <a:t>Novgord</a:t>
            </a:r>
            <a:endParaRPr lang="en-US" dirty="0" smtClean="0"/>
          </a:p>
          <a:p>
            <a:pPr lvl="1"/>
            <a:r>
              <a:rPr lang="en-US" dirty="0" smtClean="0"/>
              <a:t>D. Paris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52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practice of imperialism to open foreign markets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Opium Wars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02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Industrial nations exploited people for raw materials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Rubber from Congo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77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WARNING: Graphic Content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https://www.youtube.com/watch?v=qx2Sj1fhSso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365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Diplomacy to Colonize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Berlin Conference </a:t>
            </a:r>
          </a:p>
          <a:p>
            <a:endParaRPr lang="en-US" dirty="0"/>
          </a:p>
          <a:p>
            <a:r>
              <a:rPr lang="en-US" dirty="0" smtClean="0"/>
              <a:t>Scramble for Africa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10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Muslim religious practice is based on the </a:t>
            </a:r>
          </a:p>
          <a:p>
            <a:pPr lvl="1"/>
            <a:r>
              <a:rPr lang="en-US" dirty="0" smtClean="0"/>
              <a:t>A. three goals of salvation</a:t>
            </a:r>
          </a:p>
          <a:p>
            <a:pPr lvl="1"/>
            <a:r>
              <a:rPr lang="en-US" dirty="0" smtClean="0"/>
              <a:t>B. 10 Commandments </a:t>
            </a:r>
          </a:p>
          <a:p>
            <a:pPr lvl="1"/>
            <a:r>
              <a:rPr lang="en-US" dirty="0" smtClean="0"/>
              <a:t>C. 4 Noble Truths </a:t>
            </a:r>
          </a:p>
          <a:p>
            <a:pPr lvl="1"/>
            <a:r>
              <a:rPr lang="en-US" dirty="0" smtClean="0"/>
              <a:t>D. Five Pillars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70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To facilitate communication and trade between North China and South China, the Sui built the </a:t>
            </a:r>
          </a:p>
          <a:p>
            <a:pPr lvl="1"/>
            <a:r>
              <a:rPr lang="en-US" dirty="0" smtClean="0"/>
              <a:t>A. Great Wall </a:t>
            </a:r>
          </a:p>
          <a:p>
            <a:pPr lvl="1"/>
            <a:r>
              <a:rPr lang="en-US" dirty="0" smtClean="0"/>
              <a:t>B. Trans China Relay System</a:t>
            </a:r>
          </a:p>
          <a:p>
            <a:pPr lvl="1"/>
            <a:r>
              <a:rPr lang="en-US" dirty="0" smtClean="0"/>
              <a:t>C. Grand Canal</a:t>
            </a:r>
          </a:p>
          <a:p>
            <a:pPr lvl="1"/>
            <a:r>
              <a:rPr lang="en-US" dirty="0" smtClean="0"/>
              <a:t>D. Great Qin Highway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973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During the centuries of disunity in China, what philosophy/belief system began to exert influence? </a:t>
            </a:r>
          </a:p>
          <a:p>
            <a:pPr lvl="1"/>
            <a:r>
              <a:rPr lang="en-US" dirty="0" smtClean="0"/>
              <a:t>A. Buddhism </a:t>
            </a:r>
          </a:p>
          <a:p>
            <a:pPr lvl="1"/>
            <a:r>
              <a:rPr lang="en-US" dirty="0" smtClean="0"/>
              <a:t>B. Confucianism </a:t>
            </a:r>
          </a:p>
          <a:p>
            <a:pPr lvl="1"/>
            <a:r>
              <a:rPr lang="en-US" dirty="0" smtClean="0"/>
              <a:t>C. Daoism </a:t>
            </a:r>
          </a:p>
          <a:p>
            <a:pPr lvl="1"/>
            <a:r>
              <a:rPr lang="en-US" dirty="0" smtClean="0"/>
              <a:t>D. </a:t>
            </a:r>
            <a:r>
              <a:rPr lang="en-US" smtClean="0"/>
              <a:t>Shamanism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556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 to Industrial Society…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three responses are </a:t>
            </a:r>
          </a:p>
          <a:p>
            <a:pPr lvl="1"/>
            <a:r>
              <a:rPr lang="en-US" dirty="0" smtClean="0"/>
              <a:t>1. Resistance </a:t>
            </a:r>
          </a:p>
          <a:p>
            <a:pPr lvl="1"/>
            <a:r>
              <a:rPr lang="en-US" dirty="0" smtClean="0"/>
              <a:t>2. Reforms</a:t>
            </a:r>
          </a:p>
          <a:p>
            <a:pPr lvl="1"/>
            <a:r>
              <a:rPr lang="en-US" dirty="0" smtClean="0"/>
              <a:t>3. Alternative Visions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832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Qing</a:t>
            </a:r>
          </a:p>
          <a:p>
            <a:pPr lvl="1"/>
            <a:r>
              <a:rPr lang="en-US" dirty="0" smtClean="0"/>
              <a:t>Conflict with Confucian ideals </a:t>
            </a:r>
          </a:p>
          <a:p>
            <a:r>
              <a:rPr lang="en-US" dirty="0" smtClean="0"/>
              <a:t>Ottoman </a:t>
            </a:r>
          </a:p>
          <a:p>
            <a:pPr lvl="1"/>
            <a:r>
              <a:rPr lang="en-US" dirty="0" smtClean="0"/>
              <a:t>Wealth based on land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58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Suffrage </a:t>
            </a:r>
          </a:p>
          <a:p>
            <a:endParaRPr lang="en-US" dirty="0"/>
          </a:p>
          <a:p>
            <a:r>
              <a:rPr lang="en-US" dirty="0" smtClean="0"/>
              <a:t>Welfare </a:t>
            </a:r>
          </a:p>
          <a:p>
            <a:endParaRPr lang="en-US" dirty="0"/>
          </a:p>
          <a:p>
            <a:r>
              <a:rPr lang="en-US" dirty="0" smtClean="0"/>
              <a:t>Lack of reform in Russia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018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Visions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Socialism </a:t>
            </a:r>
          </a:p>
          <a:p>
            <a:endParaRPr lang="en-US" dirty="0"/>
          </a:p>
          <a:p>
            <a:r>
              <a:rPr lang="en-US" dirty="0" smtClean="0"/>
              <a:t>Communism </a:t>
            </a:r>
          </a:p>
          <a:p>
            <a:endParaRPr lang="en-US" dirty="0"/>
          </a:p>
          <a:p>
            <a:r>
              <a:rPr lang="en-US" dirty="0" smtClean="0"/>
              <a:t>Utopia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773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Imperialism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ideologies of imperialism: </a:t>
            </a:r>
          </a:p>
          <a:p>
            <a:pPr lvl="1"/>
            <a:r>
              <a:rPr lang="en-US" dirty="0" smtClean="0"/>
              <a:t>Social Darwinism </a:t>
            </a:r>
          </a:p>
          <a:p>
            <a:pPr lvl="1"/>
            <a:r>
              <a:rPr lang="en-US" dirty="0" smtClean="0"/>
              <a:t>Scientific Racism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549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214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Bell Ringer </vt:lpstr>
      <vt:lpstr>PowerPoint Presentation</vt:lpstr>
      <vt:lpstr>PowerPoint Presentation</vt:lpstr>
      <vt:lpstr>PowerPoint Presentation</vt:lpstr>
      <vt:lpstr>Responses to Industrial Society… </vt:lpstr>
      <vt:lpstr>Resistance</vt:lpstr>
      <vt:lpstr>Reforms </vt:lpstr>
      <vt:lpstr>Alternative Visions </vt:lpstr>
      <vt:lpstr>The New Imperialism </vt:lpstr>
      <vt:lpstr>The practice of imperialism to open foreign markets </vt:lpstr>
      <vt:lpstr>Industrial nations exploited people for raw materials </vt:lpstr>
      <vt:lpstr>WARNING: Graphic Content </vt:lpstr>
      <vt:lpstr>Use of Diplomacy to Colonize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Sara</dc:creator>
  <cp:lastModifiedBy>NBHS Staff</cp:lastModifiedBy>
  <cp:revision>3</cp:revision>
  <dcterms:created xsi:type="dcterms:W3CDTF">2015-11-30T00:29:04Z</dcterms:created>
  <dcterms:modified xsi:type="dcterms:W3CDTF">2015-11-30T15:12:37Z</dcterms:modified>
</cp:coreProperties>
</file>