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62" r:id="rId7"/>
    <p:sldId id="270" r:id="rId8"/>
    <p:sldId id="257" r:id="rId9"/>
    <p:sldId id="258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B68918-557A-4992-B02A-FFFA688FB5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23DEEA-FD84-4100-99A3-256C69628A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yXKbd5IDz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Anti-colonial Movements- formation of 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INC- Indian National Congress, founded in 1885 during the British Raj </a:t>
            </a:r>
          </a:p>
          <a:p>
            <a:endParaRPr lang="en-US" dirty="0"/>
          </a:p>
          <a:p>
            <a:r>
              <a:rPr lang="en-US" dirty="0" smtClean="0"/>
              <a:t>Swadeshi- “of our own country”- called for the boycott of imported British goods </a:t>
            </a:r>
          </a:p>
          <a:p>
            <a:endParaRPr lang="en-US" dirty="0"/>
          </a:p>
          <a:p>
            <a:r>
              <a:rPr lang="en-US" dirty="0" smtClean="0"/>
              <a:t>By 1920s and ‘30s the Congress was led by Mohandas Gandhi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Africa 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86" y="1609725"/>
            <a:ext cx="4487627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Berlin Conference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1884-1885</a:t>
            </a:r>
          </a:p>
          <a:p>
            <a:endParaRPr lang="en-US" dirty="0"/>
          </a:p>
          <a:p>
            <a:r>
              <a:rPr lang="en-US" dirty="0" smtClean="0"/>
              <a:t>Agreed that when a European nation claimed a new African territory, it had to notify other European nations.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3521075" cy="43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Belgium in </a:t>
            </a:r>
            <a:r>
              <a:rPr lang="en-US" dirty="0" err="1" smtClean="0"/>
              <a:t>congo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Leopold III </a:t>
            </a:r>
          </a:p>
          <a:p>
            <a:endParaRPr lang="en-US" dirty="0"/>
          </a:p>
          <a:p>
            <a:r>
              <a:rPr lang="en-US" dirty="0" smtClean="0"/>
              <a:t>Rubber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200354"/>
            <a:ext cx="3521075" cy="332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Settler colonies: French in Algeria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France’s conquest of Algeria anticipated the scramble for Africa after 1870</a:t>
            </a:r>
          </a:p>
          <a:p>
            <a:endParaRPr lang="en-US" dirty="0"/>
          </a:p>
          <a:p>
            <a:r>
              <a:rPr lang="en-US" dirty="0" smtClean="0"/>
              <a:t>France hoped that this conquest would stir up a sense of nationalism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73" y="1600200"/>
            <a:ext cx="33773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Contraction of Ottoman Empire, their loss of Egypt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Modernization </a:t>
            </a:r>
          </a:p>
          <a:p>
            <a:endParaRPr lang="en-US" dirty="0"/>
          </a:p>
          <a:p>
            <a:r>
              <a:rPr lang="en-US" dirty="0" smtClean="0"/>
              <a:t>Muhammad Ali began the reforms that created modern Egypt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2857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Anti-colonial movements: Millenarian anti-colonial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Millenarianism- end of the world hysteria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5337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Anti-colonial movements: Xhosa cattle killing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 passive resistance movement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48000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8828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164920" cy="35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period do I belong to?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Yuan Dynasty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Period 3 </a:t>
            </a:r>
          </a:p>
        </p:txBody>
      </p:sp>
    </p:spTree>
    <p:extLst>
      <p:ext uri="{BB962C8B-B14F-4D97-AF65-F5344CB8AC3E}">
        <p14:creationId xmlns:p14="http://schemas.microsoft.com/office/powerpoint/2010/main" val="4177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period do I belong to?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Gutenberg Bible was printed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Period 4 </a:t>
            </a:r>
          </a:p>
        </p:txBody>
      </p:sp>
    </p:spTree>
    <p:extLst>
      <p:ext uri="{BB962C8B-B14F-4D97-AF65-F5344CB8AC3E}">
        <p14:creationId xmlns:p14="http://schemas.microsoft.com/office/powerpoint/2010/main" val="30356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period do I belong In?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and Indian War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Period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period do I belong in?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Apostle Paul spreading the word of Christianity. </a:t>
            </a:r>
          </a:p>
          <a:p>
            <a:endParaRPr lang="en-US" dirty="0"/>
          </a:p>
          <a:p>
            <a:r>
              <a:rPr lang="en-US" dirty="0" smtClean="0"/>
              <a:t>Period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Imperialism allowed for emergence of settler colonies such as </a:t>
            </a:r>
            <a:r>
              <a:rPr lang="en-US" dirty="0" smtClean="0"/>
              <a:t>Australia 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286500" cy="41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https://www.youtube.com/watch?v=HGTBo1P_VZY</a:t>
            </a:r>
          </a:p>
        </p:txBody>
      </p:sp>
    </p:spTree>
    <p:extLst>
      <p:ext uri="{BB962C8B-B14F-4D97-AF65-F5344CB8AC3E}">
        <p14:creationId xmlns:p14="http://schemas.microsoft.com/office/powerpoint/2010/main" val="35026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Marathas challenge Mughal Rule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836"/>
            <a:ext cx="4191000" cy="525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3800" y="4401015"/>
            <a:ext cx="12954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VS.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4164"/>
            <a:ext cx="4495800" cy="291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4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Sepoy Rebellion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www.youtube.com/watch?v=2yXKbd5IDzU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494</TotalTime>
  <Words>226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Bell Ringer </vt:lpstr>
      <vt:lpstr>What period do I belong to? </vt:lpstr>
      <vt:lpstr>What period do I belong to? </vt:lpstr>
      <vt:lpstr>What period do I belong In? </vt:lpstr>
      <vt:lpstr>What period do I belong in? </vt:lpstr>
      <vt:lpstr>Imperialism allowed for emergence of settler colonies such as Australia  </vt:lpstr>
      <vt:lpstr>PowerPoint Presentation</vt:lpstr>
      <vt:lpstr>Marathas challenge Mughal Rule</vt:lpstr>
      <vt:lpstr> Sepoy Rebellion </vt:lpstr>
      <vt:lpstr>Anti-colonial Movements- formation of INC</vt:lpstr>
      <vt:lpstr>Africa </vt:lpstr>
      <vt:lpstr>Berlin Conference </vt:lpstr>
      <vt:lpstr>Belgium in congo </vt:lpstr>
      <vt:lpstr>Settler colonies: French in Algeria</vt:lpstr>
      <vt:lpstr>Contraction of Ottoman Empire, their loss of Egypt </vt:lpstr>
      <vt:lpstr>Anti-colonial movements: Millenarian anti-colonial revolt</vt:lpstr>
      <vt:lpstr>Anti-colonial movements: Xhosa cattle killing movement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NBHS Staff</cp:lastModifiedBy>
  <cp:revision>14</cp:revision>
  <dcterms:created xsi:type="dcterms:W3CDTF">2015-11-30T22:42:21Z</dcterms:created>
  <dcterms:modified xsi:type="dcterms:W3CDTF">2015-12-01T21:14:45Z</dcterms:modified>
</cp:coreProperties>
</file>