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5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5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3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2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7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0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3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6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2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9F8A-9E37-48D6-A24C-F9071F444638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24F1-2F1E-4C05-89A2-77B417893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9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Peter the Great attempt to modernize, westernize, and secularize Russia?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Turkish nomadic people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2657475"/>
            <a:ext cx="70104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8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1453- Mehmed II conquered Constantinople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029200" cy="593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481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Ottoman treatment of non-Muslims</a:t>
            </a:r>
          </a:p>
          <a:p>
            <a:pPr lvl="1"/>
            <a:r>
              <a:rPr lang="en-US" dirty="0" smtClean="0"/>
              <a:t>Christian Orthodox churches allowed to remain </a:t>
            </a:r>
          </a:p>
          <a:p>
            <a:pPr lvl="1"/>
            <a:r>
              <a:rPr lang="en-US" dirty="0" smtClean="0"/>
              <a:t>Jewish, Christian, and other minorities were allowed to maintain autonomy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91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Devshirme</a:t>
            </a:r>
            <a:r>
              <a:rPr lang="en-US" dirty="0" smtClean="0"/>
              <a:t> (collecting or gathering)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conquered Christian regions had to hand over a quota of young boys.  </a:t>
            </a:r>
          </a:p>
          <a:p>
            <a:endParaRPr lang="en-US" dirty="0"/>
          </a:p>
          <a:p>
            <a:r>
              <a:rPr lang="en-US" dirty="0" smtClean="0"/>
              <a:t>Taught Turkish, converted to Islam. Many would become Janissaries </a:t>
            </a:r>
          </a:p>
          <a:p>
            <a:pPr lvl="1"/>
            <a:r>
              <a:rPr lang="en-US" dirty="0" smtClean="0"/>
              <a:t>Elite soldiers, raised by the state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1"/>
            <a:ext cx="9169400" cy="686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41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Ottoman- Sunni (some religious tolerance under Suleiman) </a:t>
            </a:r>
          </a:p>
          <a:p>
            <a:endParaRPr lang="en-US" dirty="0"/>
          </a:p>
          <a:p>
            <a:r>
              <a:rPr lang="en-US" dirty="0" err="1" smtClean="0"/>
              <a:t>Safavid</a:t>
            </a:r>
            <a:r>
              <a:rPr lang="en-US" dirty="0" smtClean="0"/>
              <a:t>- Shia, No tolerance, Ismail I made conversion mandatory for population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Mughal- Tolerance under Akbar, his blend of Hinduism and Islam was not popular.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Taxes/Economy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Ottoman- Taxes on non-Muslims. Taxes on peasants. </a:t>
            </a:r>
          </a:p>
          <a:p>
            <a:r>
              <a:rPr lang="en-US" dirty="0" err="1" smtClean="0"/>
              <a:t>Safavid</a:t>
            </a:r>
            <a:r>
              <a:rPr lang="en-US" dirty="0" smtClean="0"/>
              <a:t>- Taxation policies used to encourage adherence to Shia Islam. </a:t>
            </a:r>
          </a:p>
          <a:p>
            <a:endParaRPr lang="en-US" dirty="0"/>
          </a:p>
          <a:p>
            <a:r>
              <a:rPr lang="en-US" dirty="0" smtClean="0"/>
              <a:t>Mughal- Taxes on unbelievers were abolished by Akbar but later reinstated. Taxes on peasants.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Ottoman- Warriors (often trained Janissaries) were granted villages to provide their upkeep. Leaders made the military independent of central government. Strong navy. </a:t>
            </a:r>
          </a:p>
          <a:p>
            <a:r>
              <a:rPr lang="en-US" dirty="0" err="1" smtClean="0"/>
              <a:t>Safavid</a:t>
            </a:r>
            <a:r>
              <a:rPr lang="en-US" dirty="0" smtClean="0"/>
              <a:t>- Warriors were the </a:t>
            </a:r>
            <a:r>
              <a:rPr lang="en-US" dirty="0" err="1" smtClean="0"/>
              <a:t>Qizlibash</a:t>
            </a:r>
            <a:r>
              <a:rPr lang="en-US" dirty="0" smtClean="0"/>
              <a:t>, Turcoman militants who helped establish the empire. Leaders made the military independent of central government. No significant navy. </a:t>
            </a:r>
          </a:p>
          <a:p>
            <a:r>
              <a:rPr lang="en-US" dirty="0" smtClean="0"/>
              <a:t>Mughal- Warriors were granted villages to provide their upkeep. Officials known as zamindars made the military independent of central government. Small navy.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235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 Ringer </vt:lpstr>
      <vt:lpstr>Origin </vt:lpstr>
      <vt:lpstr>1453- Mehmed II conquered Constantinople </vt:lpstr>
      <vt:lpstr>PowerPoint Presentation</vt:lpstr>
      <vt:lpstr> Devshirme (collecting or gathering)</vt:lpstr>
      <vt:lpstr>PowerPoint Presentation</vt:lpstr>
      <vt:lpstr>Religion </vt:lpstr>
      <vt:lpstr>Taxes/Economy </vt:lpstr>
      <vt:lpstr>Military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</dc:title>
  <dc:creator>NBHS Staff</dc:creator>
  <cp:lastModifiedBy>NBHS Staff</cp:lastModifiedBy>
  <cp:revision>5</cp:revision>
  <dcterms:created xsi:type="dcterms:W3CDTF">2016-11-15T11:15:02Z</dcterms:created>
  <dcterms:modified xsi:type="dcterms:W3CDTF">2016-11-15T20:14:17Z</dcterms:modified>
</cp:coreProperties>
</file>