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2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4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9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5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3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8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5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1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3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9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559E6-8DF4-4B77-9C90-4B62ED149AE1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90E9-FE4A-4C73-B8C4-0E97132C1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9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Ivan III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Married niece of the last Byzantine Emperor </a:t>
            </a:r>
          </a:p>
          <a:p>
            <a:endParaRPr lang="en-US" dirty="0"/>
          </a:p>
          <a:p>
            <a:r>
              <a:rPr lang="en-US" dirty="0" smtClean="0"/>
              <a:t>Moscow as “Third Rome” </a:t>
            </a:r>
          </a:p>
          <a:p>
            <a:endParaRPr lang="en-US" dirty="0"/>
          </a:p>
          <a:p>
            <a:r>
              <a:rPr lang="en-US" dirty="0" smtClean="0"/>
              <a:t>Close relationship with Orthodox Church legitimized wars of territorial expansion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03" y="1600200"/>
            <a:ext cx="33401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0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281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Reorganization of the bureaucracy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Merit based employees- Table of Ranks </a:t>
            </a:r>
          </a:p>
          <a:p>
            <a:endParaRPr lang="en-US" dirty="0"/>
          </a:p>
          <a:p>
            <a:r>
              <a:rPr lang="en-US" dirty="0" smtClean="0"/>
              <a:t>Taxation- per person taxation 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99568"/>
            <a:ext cx="4648200" cy="473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199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Relocation of the capital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From Moscow to St. Petersburg </a:t>
            </a:r>
          </a:p>
          <a:p>
            <a:endParaRPr lang="en-US" dirty="0"/>
          </a:p>
          <a:p>
            <a:r>
              <a:rPr lang="en-US" dirty="0" smtClean="0"/>
              <a:t>Symbolically and literally break the hold that old Russian religious and culture traditions had on government.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495800" cy="481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294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Ivan IV Trial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37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Ivan IV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Defeated Mongol stronghold in Kazan </a:t>
            </a:r>
          </a:p>
          <a:p>
            <a:endParaRPr lang="en-US" dirty="0"/>
          </a:p>
          <a:p>
            <a:r>
              <a:rPr lang="en-US" dirty="0" smtClean="0"/>
              <a:t>St. Basil’s Cathedral, architectural symbol of the union of church and state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3855"/>
            <a:ext cx="4038600" cy="275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4572001" cy="361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09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16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Ivan IV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Stripped the boyars of power</a:t>
            </a:r>
          </a:p>
          <a:p>
            <a:endParaRPr lang="en-US" dirty="0"/>
          </a:p>
          <a:p>
            <a:r>
              <a:rPr lang="en-US" dirty="0" smtClean="0"/>
              <a:t>Autocrat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6123549" cy="412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512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 the Great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Traveled to Europe where he studied shipbuilding and other western technologies </a:t>
            </a:r>
          </a:p>
          <a:p>
            <a:endParaRPr lang="en-US" dirty="0"/>
          </a:p>
          <a:p>
            <a:r>
              <a:rPr lang="en-US" dirty="0" smtClean="0"/>
              <a:t>Westernize the Russian empire with a series of Reforms…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927"/>
            <a:ext cx="3500438" cy="49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pages.uoregon.edu/kimball/images/LubokPetrCutsBeard.no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171592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56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Peter the Great: The Petrine </a:t>
            </a:r>
            <a:r>
              <a:rPr lang="en-US" dirty="0" smtClean="0"/>
              <a:t>Reforms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Noble boys required education</a:t>
            </a:r>
          </a:p>
          <a:p>
            <a:pPr lvl="1"/>
            <a:r>
              <a:rPr lang="en-US" dirty="0" smtClean="0"/>
              <a:t>Established universities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Control</a:t>
            </a:r>
          </a:p>
          <a:p>
            <a:pPr lvl="1"/>
            <a:r>
              <a:rPr lang="en-US" dirty="0" smtClean="0"/>
              <a:t>Police System </a:t>
            </a:r>
          </a:p>
          <a:p>
            <a:pPr lvl="1"/>
            <a:r>
              <a:rPr lang="en-US" dirty="0" smtClean="0"/>
              <a:t>Internal Passport 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80" y="1600200"/>
            <a:ext cx="30784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119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 the Great: Military Reform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Drafted peasants for service as professional soldiers </a:t>
            </a:r>
          </a:p>
          <a:p>
            <a:endParaRPr lang="en-US" dirty="0"/>
          </a:p>
          <a:p>
            <a:r>
              <a:rPr lang="en-US" dirty="0" smtClean="0"/>
              <a:t>Built navy </a:t>
            </a:r>
          </a:p>
          <a:p>
            <a:endParaRPr lang="en-US" dirty="0"/>
          </a:p>
          <a:p>
            <a:r>
              <a:rPr lang="en-US" dirty="0" smtClean="0"/>
              <a:t>Introduced modern firearms, and gunpowder did much to bring success to Russian military campaigns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4572000" cy="438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864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Infrastructure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Organized peasants to work on roads </a:t>
            </a:r>
          </a:p>
          <a:p>
            <a:endParaRPr lang="en-US" dirty="0"/>
          </a:p>
          <a:p>
            <a:r>
              <a:rPr lang="en-US" dirty="0" smtClean="0"/>
              <a:t>Postal service system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038600" cy="447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525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Expansive Territory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Gained territory along the Baltic Sea </a:t>
            </a:r>
          </a:p>
          <a:p>
            <a:endParaRPr lang="en-US" dirty="0"/>
          </a:p>
          <a:p>
            <a:r>
              <a:rPr lang="en-US" dirty="0" smtClean="0"/>
              <a:t>Pushed empire far to the east in Siberia, reaching the Bering Strait across from Alaska 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800600" cy="54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791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207</Words>
  <Application>Microsoft Office PowerPoint</Application>
  <PresentationFormat>On-screen Show (4:3)</PresentationFormat>
  <Paragraphs>49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Ivan III </vt:lpstr>
      <vt:lpstr>Ivan IV </vt:lpstr>
      <vt:lpstr>PowerPoint Presentation</vt:lpstr>
      <vt:lpstr>Ivan IV </vt:lpstr>
      <vt:lpstr>Peter the Great </vt:lpstr>
      <vt:lpstr>Peter the Great: The Petrine Reforms</vt:lpstr>
      <vt:lpstr>Peter the Great: Military Reform</vt:lpstr>
      <vt:lpstr>Building the Infrastructure </vt:lpstr>
      <vt:lpstr>Expansive Territory </vt:lpstr>
      <vt:lpstr>PowerPoint Presentation</vt:lpstr>
      <vt:lpstr>Reorganization of the bureaucracy </vt:lpstr>
      <vt:lpstr>Relocation of the capital </vt:lpstr>
      <vt:lpstr>Ivan IV Trial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Ivan III </dc:title>
  <dc:creator>Sara</dc:creator>
  <cp:lastModifiedBy>NBHS Staff</cp:lastModifiedBy>
  <cp:revision>6</cp:revision>
  <dcterms:created xsi:type="dcterms:W3CDTF">2015-10-21T23:00:20Z</dcterms:created>
  <dcterms:modified xsi:type="dcterms:W3CDTF">2015-10-22T14:26:02Z</dcterms:modified>
</cp:coreProperties>
</file>