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2" r:id="rId9"/>
    <p:sldId id="264" r:id="rId10"/>
    <p:sldId id="265" r:id="rId11"/>
    <p:sldId id="266" r:id="rId12"/>
    <p:sldId id="261" r:id="rId13"/>
    <p:sldId id="267" r:id="rId14"/>
    <p:sldId id="268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6AD33-B601-4F0E-B419-F530EDE4843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9592-E1D8-41D3-B822-2F07E8B24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Note-</a:t>
            </a:r>
            <a:r>
              <a:rPr lang="en-US" baseline="0" dirty="0" smtClean="0"/>
              <a:t> the silk roads connected all classical civilizations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9592-E1D8-41D3-B822-2F07E8B24A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Europeans became captivated by the idea of a trade route linking the lands of the Mediterranean with China by way of Mesopotamia, Iran, and Central Asia.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9592-E1D8-41D3-B822-2F07E8B24A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4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the</a:t>
            </a:r>
            <a:r>
              <a:rPr lang="en-US" baseline="0" dirty="0" smtClean="0"/>
              <a:t> silk road grew necessary and traveling became somewhat easier Merchants became agents of cultural diffusion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9592-E1D8-41D3-B822-2F07E8B24A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Nestorian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Christanity</a:t>
            </a:r>
            <a:r>
              <a:rPr lang="en-US" baseline="0" dirty="0" smtClean="0"/>
              <a:t>- Eastern Byzantine, Logos, spirit and Jesus body </a:t>
            </a:r>
          </a:p>
          <a:p>
            <a:r>
              <a:rPr lang="en-US" baseline="0" dirty="0" smtClean="0"/>
              <a:t>MB- awakening consists of understanding the true nature of reality, vs B emphasizes the absence of the self in person, MB- everyone can become </a:t>
            </a:r>
            <a:r>
              <a:rPr lang="en-US" baseline="0" dirty="0" err="1" smtClean="0"/>
              <a:t>buddhas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9592-E1D8-41D3-B822-2F07E8B24A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 </a:t>
            </a:r>
            <a:r>
              <a:rPr lang="en-US" dirty="0" err="1" smtClean="0"/>
              <a:t>gentium</a:t>
            </a:r>
            <a:r>
              <a:rPr lang="en-US" dirty="0" smtClean="0"/>
              <a:t>, jus </a:t>
            </a:r>
            <a:r>
              <a:rPr lang="en-US" dirty="0" err="1" smtClean="0"/>
              <a:t>civile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9592-E1D8-41D3-B822-2F07E8B24A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B51840-B1A5-490E-A9D6-034D4679157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640BF6-425A-484F-88CE-3C50AB9AC9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fe-eNq-Qyg" TargetMode="External"/><Relationship Id="rId2" Type="http://schemas.openxmlformats.org/officeDocument/2006/relationships/hyperlink" Target="http://www.mitchellteachers.org/ChinaTour/SilkRoadProject/silk_road-mai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Arial"/>
              </a:rPr>
              <a:t>Key Concept 2.3- Emergence of Transregional Networks of Communication and Exchange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Nestorian Christianity </a:t>
            </a:r>
          </a:p>
          <a:p>
            <a:endParaRPr lang="en-US" dirty="0"/>
          </a:p>
          <a:p>
            <a:r>
              <a:rPr lang="en-US" dirty="0" smtClean="0"/>
              <a:t>Mahayana Buddhism </a:t>
            </a:r>
          </a:p>
          <a:p>
            <a:endParaRPr lang="en-US" dirty="0"/>
          </a:p>
          <a:p>
            <a:r>
              <a:rPr lang="en-US" dirty="0" smtClean="0"/>
              <a:t>Buddhism spreads to China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Spread and Synchronization of religions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role of law in the empires as it concerns trade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57" y="1481138"/>
            <a:ext cx="656808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Georgia"/>
                <a:hlinkClick r:id="rId2"/>
              </a:rPr>
              <a:t>http://www.history.com/shows/mankind-the-story-of-all-of-us/videos/mankind-the-story-of-all-of-us-the-silk-road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Georgia"/>
                <a:hlinkClick r:id="rId2"/>
              </a:rPr>
              <a:t>http://www.mitchellteachers.org/ChinaTour/SilkRoadProject/silk_road-main.html</a:t>
            </a:r>
            <a:endParaRPr lang="en-US" dirty="0">
              <a:solidFill>
                <a:prstClr val="black"/>
              </a:solidFill>
              <a:latin typeface="Georgia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dirty="0">
                <a:solidFill>
                  <a:prstClr val="black"/>
                </a:solidFill>
                <a:latin typeface="Georgia"/>
                <a:hlinkClick r:id="rId3"/>
              </a:rPr>
              <a:t>http://www.youtube.com/watch?v=vfe-eNq-Qyg</a:t>
            </a:r>
            <a:endParaRPr lang="en-US" dirty="0">
              <a:solidFill>
                <a:prstClr val="black"/>
              </a:solidFill>
              <a:latin typeface="Georgia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8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Mediterranean Sea Routes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Phoenicians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9123362" cy="521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Greeks- consequence was diffusion of Greek Culture 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200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99" y="2057400"/>
            <a:ext cx="2581661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30" y="4352926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1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significant change in Mediterranean trade occurred when Carthage fell to Rome and the rim of the Mediterranean Seas was controlled by the Roman government.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629400"/>
            <a:ext cx="8229600" cy="60624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3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Widespread use of Latin </a:t>
            </a:r>
          </a:p>
          <a:p>
            <a:endParaRPr lang="en-US" dirty="0"/>
          </a:p>
          <a:p>
            <a:r>
              <a:rPr lang="en-US" dirty="0" smtClean="0"/>
              <a:t>Roman Navy </a:t>
            </a:r>
          </a:p>
          <a:p>
            <a:endParaRPr lang="en-US" dirty="0"/>
          </a:p>
          <a:p>
            <a:r>
              <a:rPr lang="en-US" dirty="0" smtClean="0"/>
              <a:t>Mare Nostrum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23" y="2133600"/>
            <a:ext cx="525674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53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Age empires created massive amounts of goods and became markets for imports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Classical Age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99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000000"/>
                </a:solidFill>
                <a:effectLst/>
                <a:latin typeface="Arial"/>
              </a:rPr>
              <a:t>2.3: </a:t>
            </a:r>
            <a:br>
              <a:rPr lang="en-US" b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en-US" b="0" dirty="0" smtClean="0">
                <a:solidFill>
                  <a:srgbClr val="000000"/>
                </a:solidFill>
                <a:effectLst/>
                <a:latin typeface="Arial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Arial"/>
              </a:rPr>
              <a:t>. Land and water routes became the basis for transregional trade, communication, and exchange networks in the Eastern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9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Silk Roads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0971"/>
            <a:ext cx="9144000" cy="546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67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does the term “Silk Road” come from anyways??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 In 1877 the term "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Seidenstraße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" (Die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Seidenstrassen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literally "Silk Road")</a:t>
            </a:r>
            <a:br>
              <a:rPr lang="en-US" dirty="0">
                <a:solidFill>
                  <a:srgbClr val="000000"/>
                </a:solidFill>
                <a:latin typeface="Times New Roman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</a:rPr>
              <a:t>was coined by the German geographer, cartographer and explorer Ferdinand von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Richthofen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973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4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600200"/>
            <a:ext cx="49339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Origin of the Silk Road… Where it all began!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c3e308.medialib.glogster.com/media/cb/cbd3a354c6aabb888c902a32c830d0a3acf39b292fb91cf49f7b43e3e65a7d9a/blue-silk-hd-widescreen-wallpapers-192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760239"/>
            <a:ext cx="3048000" cy="20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0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Chinese and Nomad Traders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248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8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" y="1524000"/>
            <a:ext cx="914667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85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Oasis towns became stepping stones of cultural dissemination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35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248</Words>
  <Application>Microsoft Office PowerPoint</Application>
  <PresentationFormat>On-screen Show (4:3)</PresentationFormat>
  <Paragraphs>41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Key Concept 2.3- Emergence of Transregional Networks of Communication and Exchange </vt:lpstr>
      <vt:lpstr>Classical Age </vt:lpstr>
      <vt:lpstr>2.3:  I. Land and water routes became the basis for transregional trade, communication, and exchange networks in the Eastern Hemisphere</vt:lpstr>
      <vt:lpstr>Silk Roads </vt:lpstr>
      <vt:lpstr>Where does the term “Silk Road” come from anyways??</vt:lpstr>
      <vt:lpstr>Origin of the Silk Road… Where it all began! </vt:lpstr>
      <vt:lpstr>Chinese and Nomad Traders </vt:lpstr>
      <vt:lpstr>Technology </vt:lpstr>
      <vt:lpstr>Oasis towns became stepping stones of cultural dissemination</vt:lpstr>
      <vt:lpstr>Spread and Synchronization of religions </vt:lpstr>
      <vt:lpstr>The role of law in the empires as it concerns trade </vt:lpstr>
      <vt:lpstr>PowerPoint Presentation</vt:lpstr>
      <vt:lpstr>Mediterranean Sea Routes </vt:lpstr>
      <vt:lpstr>The Phoenicians </vt:lpstr>
      <vt:lpstr>The Greeks- consequence was diffusion of Greek Culture  </vt:lpstr>
      <vt:lpstr>Most significant change in Mediterranean trade occurred when Carthage fell to Rome and the rim of the Mediterranean Seas was controlled by the Roman government.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</cp:lastModifiedBy>
  <cp:revision>11</cp:revision>
  <dcterms:created xsi:type="dcterms:W3CDTF">2015-09-16T22:13:00Z</dcterms:created>
  <dcterms:modified xsi:type="dcterms:W3CDTF">2015-09-16T23:06:48Z</dcterms:modified>
</cp:coreProperties>
</file>