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92" r:id="rId2"/>
    <p:sldId id="256" r:id="rId3"/>
    <p:sldId id="257" r:id="rId4"/>
    <p:sldId id="290" r:id="rId5"/>
    <p:sldId id="258" r:id="rId6"/>
    <p:sldId id="259" r:id="rId7"/>
    <p:sldId id="260" r:id="rId8"/>
    <p:sldId id="261" r:id="rId9"/>
    <p:sldId id="281" r:id="rId10"/>
    <p:sldId id="287" r:id="rId11"/>
    <p:sldId id="262" r:id="rId12"/>
    <p:sldId id="263" r:id="rId13"/>
    <p:sldId id="284" r:id="rId14"/>
    <p:sldId id="282" r:id="rId15"/>
    <p:sldId id="288" r:id="rId16"/>
    <p:sldId id="283" r:id="rId17"/>
    <p:sldId id="286" r:id="rId18"/>
    <p:sldId id="285" r:id="rId19"/>
    <p:sldId id="264" r:id="rId20"/>
    <p:sldId id="289" r:id="rId21"/>
    <p:sldId id="291" r:id="rId22"/>
    <p:sldId id="300" r:id="rId23"/>
    <p:sldId id="265" r:id="rId24"/>
    <p:sldId id="266" r:id="rId25"/>
    <p:sldId id="267" r:id="rId26"/>
    <p:sldId id="268" r:id="rId27"/>
    <p:sldId id="294" r:id="rId28"/>
    <p:sldId id="298" r:id="rId29"/>
    <p:sldId id="269" r:id="rId30"/>
    <p:sldId id="293" r:id="rId31"/>
    <p:sldId id="270" r:id="rId32"/>
    <p:sldId id="271" r:id="rId33"/>
    <p:sldId id="295" r:id="rId34"/>
    <p:sldId id="299" r:id="rId35"/>
    <p:sldId id="297" r:id="rId36"/>
    <p:sldId id="273" r:id="rId37"/>
    <p:sldId id="308" r:id="rId38"/>
    <p:sldId id="309" r:id="rId39"/>
    <p:sldId id="274" r:id="rId40"/>
    <p:sldId id="275" r:id="rId41"/>
    <p:sldId id="276" r:id="rId42"/>
    <p:sldId id="304" r:id="rId43"/>
    <p:sldId id="305" r:id="rId44"/>
    <p:sldId id="277" r:id="rId45"/>
    <p:sldId id="301" r:id="rId46"/>
    <p:sldId id="278" r:id="rId47"/>
    <p:sldId id="302" r:id="rId48"/>
    <p:sldId id="279" r:id="rId49"/>
    <p:sldId id="280" r:id="rId50"/>
    <p:sldId id="303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AB67C-A03A-4A54-9E1F-7489523B6C7E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C5CD7-DCF4-4CD3-9462-EB0D40857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8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Compass, lateen</a:t>
            </a:r>
            <a:r>
              <a:rPr lang="en-US" baseline="0" dirty="0" smtClean="0"/>
              <a:t> sails.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5CD7-DCF4-4CD3-9462-EB0D408576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60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Pizarro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Atalupha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5CD7-DCF4-4CD3-9462-EB0D408576F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95C197-E30F-4160-B80E-3419E19FCDB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087FAC-82FC-4324-872C-C9B04860657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197-E30F-4160-B80E-3419E19FCDB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7FAC-82FC-4324-872C-C9B04860657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197-E30F-4160-B80E-3419E19FCDB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7FAC-82FC-4324-872C-C9B04860657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197-E30F-4160-B80E-3419E19FCDB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7FAC-82FC-4324-872C-C9B04860657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197-E30F-4160-B80E-3419E19FCDB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7FAC-82FC-4324-872C-C9B0486065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197-E30F-4160-B80E-3419E19FCDB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7FAC-82FC-4324-872C-C9B0486065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197-E30F-4160-B80E-3419E19FCDB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7FAC-82FC-4324-872C-C9B048606575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197-E30F-4160-B80E-3419E19FCDB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7FAC-82FC-4324-872C-C9B04860657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197-E30F-4160-B80E-3419E19FCDB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7FAC-82FC-4324-872C-C9B0486065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197-E30F-4160-B80E-3419E19FCDB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7FAC-82FC-4324-872C-C9B0486065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197-E30F-4160-B80E-3419E19FCDB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7FAC-82FC-4324-872C-C9B0486065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295C197-E30F-4160-B80E-3419E19FCDB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9087FAC-82FC-4324-872C-C9B0486065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y4PIel81k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HfBf18HwX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FIyuYPP6P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D3dgiDreGc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-map-as-history.com/demos/tome10/14-magellan_demo.php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94s85-Crew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uk21ciiZ6U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place.com/kids/socsci/books/applications/imaps/maps/g2_u5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characteristics of a 15</a:t>
            </a:r>
            <a:r>
              <a:rPr lang="en-US" baseline="30000" dirty="0" smtClean="0"/>
              <a:t>th</a:t>
            </a:r>
            <a:r>
              <a:rPr lang="en-US" dirty="0" smtClean="0"/>
              <a:t> century explorer?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motivated Europeans to explore? </a:t>
            </a:r>
          </a:p>
          <a:p>
            <a:endParaRPr lang="en-US" dirty="0"/>
          </a:p>
          <a:p>
            <a:r>
              <a:rPr lang="en-US" dirty="0" smtClean="0"/>
              <a:t>Are these the same motivations that spur individuals to explore? </a:t>
            </a:r>
          </a:p>
          <a:p>
            <a:endParaRPr lang="en-US" dirty="0"/>
          </a:p>
          <a:p>
            <a:r>
              <a:rPr lang="en-US" dirty="0" smtClean="0"/>
              <a:t>What technologies helped the Europeans explore?</a:t>
            </a:r>
          </a:p>
          <a:p>
            <a:endParaRPr lang="en-US" dirty="0"/>
          </a:p>
          <a:p>
            <a:r>
              <a:rPr lang="en-US" dirty="0" smtClean="0"/>
              <a:t>What technologies help us to explore new areas today?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Pause… Mini Activity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Explorers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53825"/>
            <a:ext cx="3803650" cy="3248951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Are you ready for exploration?????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0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Portugal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3268662" cy="3852916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 smtClean="0"/>
              <a:t>Henry the Navigator: </a:t>
            </a:r>
            <a:r>
              <a:rPr lang="en-US" dirty="0" smtClean="0"/>
              <a:t>patron of those who wished to explore. </a:t>
            </a:r>
          </a:p>
          <a:p>
            <a:pPr lvl="1"/>
            <a:r>
              <a:rPr lang="en-US" dirty="0" smtClean="0"/>
              <a:t>His goal was to find a route around Africa to India. </a:t>
            </a:r>
          </a:p>
        </p:txBody>
      </p:sp>
    </p:spTree>
    <p:extLst>
      <p:ext uri="{BB962C8B-B14F-4D97-AF65-F5344CB8AC3E}">
        <p14:creationId xmlns:p14="http://schemas.microsoft.com/office/powerpoint/2010/main" val="13335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www.youtube.com/watch?v=9y4PIel81kc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Let’s See It!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1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Portugal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Bartolomeo Dias: in 1488 he was the first European to sail around the southern tip of Africa. 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3006725" cy="401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3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www.youtube.com/watch?v=oHfBf18HwX8</a:t>
            </a:r>
            <a:r>
              <a:rPr lang="en-US" dirty="0" smtClean="0"/>
              <a:t> (stop at 2:46)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Let’s See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Vasco de Gama- sailed all the way from Portugal to India (10 month journey) 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76475"/>
            <a:ext cx="380365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65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www.youtube.com/watch?v=oFIyuYPP6PE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Let’s See It!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Spain- Christopher Columbus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King Ferdinand and Queen Isabella of Spain agree to pay for Columbus’s voyage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95562"/>
            <a:ext cx="3803650" cy="276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1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Spain- Christopher Columbus 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686800" cy="5150023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87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5 Exploration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LEQ: What will motivate Europeans to explore uncharted territories?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will life change for Europeans after Columbus’s journeys? </a:t>
            </a:r>
          </a:p>
          <a:p>
            <a:endParaRPr lang="en-US" dirty="0"/>
          </a:p>
          <a:p>
            <a:r>
              <a:rPr lang="en-US" dirty="0" smtClean="0"/>
              <a:t>How will life change for the people in Asia after his journeys? </a:t>
            </a:r>
          </a:p>
          <a:p>
            <a:endParaRPr lang="en-US" dirty="0"/>
          </a:p>
          <a:p>
            <a:r>
              <a:rPr lang="en-US" dirty="0" smtClean="0"/>
              <a:t>How will life change for the people of the Americas after his journeys?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www.youtube.com/watch?v=GD3dgiDreGc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Put History on Trial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agree or disagree with this statement: “The Age of Exploration could not have occurred without the Protestant Reformation”? Provide two sentences to support your answers.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Spain- </a:t>
            </a:r>
            <a:r>
              <a:rPr lang="en-US" sz="4800" dirty="0" err="1" smtClean="0"/>
              <a:t>Amerigo</a:t>
            </a:r>
            <a:r>
              <a:rPr lang="en-US" sz="4800" dirty="0" smtClean="0"/>
              <a:t> Vespucci 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49" y="2362200"/>
            <a:ext cx="3922149" cy="2701925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Sailed along the coast of South America and concluded that it was not Asia but a new land.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Spain- Vasco Nunez Balboa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95" y="2057400"/>
            <a:ext cx="3075495" cy="3876675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First European to cross the Isthmus of Panama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60293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4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http://www.the-map-as-history.com/demos/tome10/14-magellan_demo.php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Spain- Ferdinand Magellan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488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1"/>
            <a:ext cx="8382000" cy="50803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Spain- Ferdinand Magellan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134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Portuguese navigator; his ships were the </a:t>
            </a:r>
            <a:r>
              <a:rPr lang="en-US" b="1" dirty="0" smtClean="0"/>
              <a:t>first</a:t>
            </a:r>
            <a:r>
              <a:rPr lang="en-US" dirty="0" smtClean="0"/>
              <a:t> to </a:t>
            </a:r>
            <a:r>
              <a:rPr lang="en-US" b="1" dirty="0" smtClean="0"/>
              <a:t>circumnavigate</a:t>
            </a:r>
            <a:r>
              <a:rPr lang="en-US" dirty="0" smtClean="0"/>
              <a:t> the globe.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Ferdinand 	Magellan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9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www.youtube.com/watch?v=Y94s85-Crew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153400" cy="4800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English- Sir Francis Drake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1211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Reasons for Coming to the New World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4419600" cy="3918107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Glory and Fame</a:t>
            </a:r>
          </a:p>
          <a:p>
            <a:endParaRPr lang="en-US" dirty="0"/>
          </a:p>
          <a:p>
            <a:r>
              <a:rPr lang="en-US" dirty="0" smtClean="0"/>
              <a:t>Gold/Resources</a:t>
            </a:r>
          </a:p>
          <a:p>
            <a:endParaRPr lang="en-US" dirty="0" smtClean="0"/>
          </a:p>
          <a:p>
            <a:r>
              <a:rPr lang="en-US" dirty="0" smtClean="0"/>
              <a:t>Spread Christianity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rounded the tip of South America and explored the west coast. He was the second man to circumnavigate the globe.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English- Sir Francis Drake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French- Jacques Cartier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4495799" cy="4800600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Searched for Northwest passage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Explored present day Canada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Dutch- Henry Hudson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7" y="1557092"/>
            <a:ext cx="9108673" cy="5300908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 navigator; sailed for the Dutch East India Company and discovered the Hudson River in present-day New York.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95D1D"/>
                </a:solidFill>
              </a:rPr>
              <a:t>Dutch- Henry Hudson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www.youtube.com/watch?v=wuk21ciiZ6U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-228600"/>
            <a:ext cx="7756263" cy="990600"/>
          </a:xfrm>
        </p:spPr>
        <p:txBody>
          <a:bodyPr/>
          <a:lstStyle/>
          <a:p>
            <a:r>
              <a:rPr lang="en-US" dirty="0" smtClean="0"/>
              <a:t>I Am Poem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dirty="0" smtClean="0"/>
              <a:t>I am an explorer. </a:t>
            </a:r>
          </a:p>
          <a:p>
            <a:pPr marL="0" indent="0" algn="ctr">
              <a:buNone/>
            </a:pPr>
            <a:r>
              <a:rPr lang="en-US" sz="2600" dirty="0" smtClean="0"/>
              <a:t>I wonder… </a:t>
            </a:r>
          </a:p>
          <a:p>
            <a:pPr marL="0" indent="0" algn="ctr">
              <a:buNone/>
            </a:pPr>
            <a:r>
              <a:rPr lang="en-US" sz="2600" dirty="0" smtClean="0"/>
              <a:t>I hear… </a:t>
            </a:r>
          </a:p>
          <a:p>
            <a:pPr marL="0" indent="0" algn="ctr">
              <a:buNone/>
            </a:pPr>
            <a:r>
              <a:rPr lang="en-US" sz="2600" dirty="0" smtClean="0"/>
              <a:t>I see… </a:t>
            </a:r>
          </a:p>
          <a:p>
            <a:pPr marL="0" indent="0" algn="ctr">
              <a:buNone/>
            </a:pPr>
            <a:r>
              <a:rPr lang="en-US" sz="2600" dirty="0" smtClean="0"/>
              <a:t>I am an explorer. </a:t>
            </a:r>
          </a:p>
          <a:p>
            <a:pPr marL="0" indent="0" algn="ctr">
              <a:buNone/>
            </a:pPr>
            <a:r>
              <a:rPr lang="en-US" sz="2600" dirty="0" smtClean="0"/>
              <a:t>I pretend… </a:t>
            </a:r>
          </a:p>
          <a:p>
            <a:pPr marL="0" indent="0" algn="ctr">
              <a:buNone/>
            </a:pPr>
            <a:r>
              <a:rPr lang="en-US" sz="2600" dirty="0" smtClean="0"/>
              <a:t>I feel…</a:t>
            </a:r>
          </a:p>
          <a:p>
            <a:pPr marL="0" indent="0" algn="ctr">
              <a:buNone/>
            </a:pPr>
            <a:r>
              <a:rPr lang="en-US" sz="2600" dirty="0" smtClean="0"/>
              <a:t>I touch… </a:t>
            </a:r>
          </a:p>
          <a:p>
            <a:pPr marL="0" indent="0" algn="ctr">
              <a:buNone/>
            </a:pPr>
            <a:r>
              <a:rPr lang="en-US" sz="2600" dirty="0" smtClean="0"/>
              <a:t>I worry… </a:t>
            </a:r>
          </a:p>
          <a:p>
            <a:pPr marL="0" indent="0" algn="ctr">
              <a:buNone/>
            </a:pPr>
            <a:r>
              <a:rPr lang="en-US" sz="2600" dirty="0" smtClean="0"/>
              <a:t>I cry…</a:t>
            </a:r>
          </a:p>
          <a:p>
            <a:pPr marL="0" indent="0" algn="ctr">
              <a:buNone/>
            </a:pPr>
            <a:r>
              <a:rPr lang="en-US" sz="2600" dirty="0" smtClean="0"/>
              <a:t>I am an explorer. </a:t>
            </a:r>
          </a:p>
          <a:p>
            <a:pPr marL="0" indent="0" algn="ctr">
              <a:buNone/>
            </a:pPr>
            <a:r>
              <a:rPr lang="en-US" sz="2600" dirty="0" smtClean="0"/>
              <a:t>I understand… </a:t>
            </a:r>
          </a:p>
          <a:p>
            <a:pPr marL="0" indent="0" algn="ctr">
              <a:buNone/>
            </a:pPr>
            <a:r>
              <a:rPr lang="en-US" sz="2600" dirty="0" smtClean="0"/>
              <a:t>I say… </a:t>
            </a:r>
          </a:p>
          <a:p>
            <a:pPr marL="0" indent="0" algn="ctr">
              <a:buNone/>
            </a:pPr>
            <a:r>
              <a:rPr lang="en-US" sz="2600" dirty="0" smtClean="0"/>
              <a:t>I dream… </a:t>
            </a:r>
          </a:p>
          <a:p>
            <a:pPr marL="0" indent="0" algn="ctr">
              <a:buNone/>
            </a:pPr>
            <a:r>
              <a:rPr lang="en-US" sz="2600" dirty="0" smtClean="0"/>
              <a:t>I try… </a:t>
            </a:r>
          </a:p>
          <a:p>
            <a:pPr marL="0" indent="0" algn="ctr">
              <a:buNone/>
            </a:pPr>
            <a:r>
              <a:rPr lang="en-US" sz="2600" dirty="0" smtClean="0"/>
              <a:t>I hope… </a:t>
            </a:r>
          </a:p>
          <a:p>
            <a:pPr marL="0" indent="0" algn="ctr">
              <a:buNone/>
            </a:pPr>
            <a:r>
              <a:rPr lang="en-US" sz="2600" dirty="0" smtClean="0"/>
              <a:t>I am an explorer</a:t>
            </a:r>
            <a:r>
              <a:rPr lang="en-US" dirty="0" smtClean="0"/>
              <a:t>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7924800" cy="4343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4400" dirty="0" smtClean="0"/>
              <a:t>2. Conquest and Colonies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764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two achievements of the Aztec civilization.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3773244"/>
          </a:xfrm>
        </p:spPr>
        <p:txBody>
          <a:bodyPr/>
          <a:lstStyle/>
          <a:p>
            <a:r>
              <a:rPr lang="en-US" dirty="0" smtClean="0"/>
              <a:t>LEQ: Why did the Portuguese and Spanish utilize harsh methods of colonization?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Spain in the Caribbean 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4489450" cy="4800600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Encomienda System- a colonist was given a certain amount of land and a number of Native Americans to work the land for him.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5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Hernan Cortes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3803650" cy="35814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Defeated the Aztec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Francisco Pizarro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31791"/>
            <a:ext cx="3803650" cy="3493018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Spanish conquistador who killed Inca leader, </a:t>
            </a:r>
            <a:r>
              <a:rPr lang="en-US" dirty="0" err="1" smtClean="0"/>
              <a:t>Atahulpa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Viceroys</a:t>
            </a:r>
            <a:r>
              <a:rPr lang="en-US" dirty="0" smtClean="0"/>
              <a:t>- officials who ruled a large area in the new world in the Spanish king’s name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your textbook to page 478. Read “The Treatment of Native Americans” </a:t>
            </a:r>
          </a:p>
          <a:p>
            <a:endParaRPr lang="en-US" dirty="0"/>
          </a:p>
          <a:p>
            <a:r>
              <a:rPr lang="en-US" dirty="0" smtClean="0"/>
              <a:t>Answer questions 1-2 </a:t>
            </a:r>
          </a:p>
          <a:p>
            <a:endParaRPr lang="en-US" dirty="0"/>
          </a:p>
          <a:p>
            <a:r>
              <a:rPr lang="en-US" dirty="0" smtClean="0"/>
              <a:t>Be prepared to discuss your answers </a:t>
            </a:r>
          </a:p>
          <a:p>
            <a:endParaRPr lang="en-US" dirty="0"/>
          </a:p>
          <a:p>
            <a:r>
              <a:rPr lang="en-US" dirty="0" smtClean="0"/>
              <a:t>Answer in your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Activity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Who: Hernan Cortes </a:t>
            </a:r>
          </a:p>
          <a:p>
            <a:endParaRPr lang="en-US" dirty="0"/>
          </a:p>
          <a:p>
            <a:r>
              <a:rPr lang="en-US" dirty="0" smtClean="0"/>
              <a:t>What: </a:t>
            </a:r>
          </a:p>
          <a:p>
            <a:endParaRPr lang="en-US" dirty="0"/>
          </a:p>
          <a:p>
            <a:r>
              <a:rPr lang="en-US" dirty="0" smtClean="0"/>
              <a:t>Where: </a:t>
            </a:r>
          </a:p>
          <a:p>
            <a:endParaRPr lang="en-US" dirty="0"/>
          </a:p>
          <a:p>
            <a:r>
              <a:rPr lang="en-US" dirty="0" smtClean="0"/>
              <a:t>When : </a:t>
            </a:r>
          </a:p>
          <a:p>
            <a:endParaRPr lang="en-US" dirty="0"/>
          </a:p>
          <a:p>
            <a:r>
              <a:rPr lang="en-US" dirty="0" smtClean="0"/>
              <a:t>Why?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Who-What-When-Where-Why Poetry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826328"/>
            <a:ext cx="22479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39338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8305800" cy="496808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de Tordesillas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Drew an imaginary line through the Atlantic. Everything to the west of this line, including most of the then un-discovered America, belonged to Spain. Everything east would be Portuguese.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Tordesillas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458200" cy="525483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in Canada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Hoped to find gold </a:t>
            </a:r>
          </a:p>
          <a:p>
            <a:endParaRPr lang="en-US" dirty="0"/>
          </a:p>
          <a:p>
            <a:r>
              <a:rPr lang="en-US" dirty="0" smtClean="0"/>
              <a:t>Found foxes, lynx, otter and rivers with an abundance of fish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France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4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in Americas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2934427" cy="3876675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Jamestown- First permanent colony (1607)  </a:t>
            </a:r>
          </a:p>
          <a:p>
            <a:r>
              <a:rPr lang="en-US" dirty="0" smtClean="0"/>
              <a:t>Pilgrims (1620)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and Indian War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Causes: </a:t>
            </a:r>
          </a:p>
          <a:p>
            <a:pPr lvl="1"/>
            <a:r>
              <a:rPr lang="en-US" dirty="0" smtClean="0"/>
              <a:t>English tried to settle on land that France had claimed </a:t>
            </a:r>
          </a:p>
          <a:p>
            <a:pPr lvl="1"/>
            <a:r>
              <a:rPr lang="en-US" dirty="0" smtClean="0"/>
              <a:t>Native American groups allied with each other to fight their opponents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99729"/>
            <a:ext cx="3803650" cy="2757143"/>
          </a:xfrm>
        </p:spPr>
      </p:pic>
    </p:spTree>
    <p:extLst>
      <p:ext uri="{BB962C8B-B14F-4D97-AF65-F5344CB8AC3E}">
        <p14:creationId xmlns:p14="http://schemas.microsoft.com/office/powerpoint/2010/main" val="8326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8001000" cy="4876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Marco Polo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Effects:</a:t>
            </a:r>
          </a:p>
          <a:p>
            <a:pPr lvl="1"/>
            <a:r>
              <a:rPr lang="en-US" dirty="0" smtClean="0"/>
              <a:t>The French lost nearly all of their territory in North America </a:t>
            </a:r>
          </a:p>
          <a:p>
            <a:pPr lvl="1"/>
            <a:r>
              <a:rPr lang="en-US" dirty="0" smtClean="0"/>
              <a:t>Great Britain amassed huge debts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97649"/>
            <a:ext cx="3803650" cy="276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7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HW: Acrostic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</a:t>
            </a:r>
          </a:p>
          <a:p>
            <a:r>
              <a:rPr lang="en-US" sz="3600" dirty="0" smtClean="0"/>
              <a:t>O</a:t>
            </a:r>
          </a:p>
          <a:p>
            <a:r>
              <a:rPr lang="en-US" sz="3600" dirty="0" smtClean="0"/>
              <a:t>L</a:t>
            </a:r>
          </a:p>
          <a:p>
            <a:r>
              <a:rPr lang="en-US" sz="3600" dirty="0" smtClean="0"/>
              <a:t>O</a:t>
            </a:r>
          </a:p>
          <a:p>
            <a:r>
              <a:rPr lang="en-US" sz="3600" dirty="0" smtClean="0"/>
              <a:t>N</a:t>
            </a:r>
          </a:p>
          <a:p>
            <a:r>
              <a:rPr lang="en-US" sz="3600" dirty="0" smtClean="0"/>
              <a:t>Y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Example: </a:t>
            </a:r>
          </a:p>
          <a:p>
            <a:r>
              <a:rPr lang="en-US" dirty="0" smtClean="0"/>
              <a:t>Football </a:t>
            </a:r>
          </a:p>
          <a:p>
            <a:r>
              <a:rPr lang="en-US" dirty="0" smtClean="0"/>
              <a:t>Autumn</a:t>
            </a:r>
          </a:p>
          <a:p>
            <a:r>
              <a:rPr lang="en-US" dirty="0" smtClean="0"/>
              <a:t>Look! A pumpkin! </a:t>
            </a:r>
          </a:p>
          <a:p>
            <a:r>
              <a:rPr lang="en-US" dirty="0" smtClean="0"/>
              <a:t>Leaves are falling…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https://www.youtube.com/watch?v=Yer7OfHyynU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http://www.eduplace.com/kids/socsci/books/applications/imaps/maps/g2_u5/index.html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Map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Advances in Technology </a:t>
            </a:r>
            <a:endParaRPr lang="en-US" sz="4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52816"/>
            <a:ext cx="4267200" cy="529132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2255520"/>
          </a:xfrm>
        </p:spPr>
        <p:txBody>
          <a:bodyPr>
            <a:normAutofit/>
          </a:bodyPr>
          <a:lstStyle/>
          <a:p>
            <a:r>
              <a:rPr lang="en-US" b="1" dirty="0" smtClean="0"/>
              <a:t>Caravel: </a:t>
            </a:r>
            <a:r>
              <a:rPr lang="en-US" dirty="0" smtClean="0"/>
              <a:t>a light, fast sailing ship.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Advances in Technology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4038600" cy="3694889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 smtClean="0"/>
              <a:t>Astrolabe- </a:t>
            </a:r>
            <a:r>
              <a:rPr lang="en-US" dirty="0" smtClean="0"/>
              <a:t>allowed navigators to calculate their location based on the position of the sun and stars in relation to the horizon. </a:t>
            </a:r>
          </a:p>
        </p:txBody>
      </p:sp>
    </p:spTree>
    <p:extLst>
      <p:ext uri="{BB962C8B-B14F-4D97-AF65-F5344CB8AC3E}">
        <p14:creationId xmlns:p14="http://schemas.microsoft.com/office/powerpoint/2010/main" val="58641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Advances in Technology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 smtClean="0"/>
              <a:t>Magnetic Compass: </a:t>
            </a:r>
            <a:r>
              <a:rPr lang="en-US" dirty="0" smtClean="0"/>
              <a:t>let sailors know at any time which direction was north. 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97283"/>
            <a:ext cx="3803650" cy="276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5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1623</TotalTime>
  <Words>816</Words>
  <Application>Microsoft Office PowerPoint</Application>
  <PresentationFormat>On-screen Show (4:3)</PresentationFormat>
  <Paragraphs>169</Paragraphs>
  <Slides>52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Hardcover</vt:lpstr>
      <vt:lpstr>Bell Ringer </vt:lpstr>
      <vt:lpstr>Standard 5 Exploration </vt:lpstr>
      <vt:lpstr>Reasons for Coming to the New World</vt:lpstr>
      <vt:lpstr>PowerPoint Presentation</vt:lpstr>
      <vt:lpstr>Marco Polo </vt:lpstr>
      <vt:lpstr>Interactive Map </vt:lpstr>
      <vt:lpstr>Advances in Technology </vt:lpstr>
      <vt:lpstr>Advances in Technology </vt:lpstr>
      <vt:lpstr>Advances in Technology</vt:lpstr>
      <vt:lpstr>Pause… Mini Activity </vt:lpstr>
      <vt:lpstr>Explorers </vt:lpstr>
      <vt:lpstr>Portugal </vt:lpstr>
      <vt:lpstr>Now Let’s See It! </vt:lpstr>
      <vt:lpstr>Portugal </vt:lpstr>
      <vt:lpstr>Now Let’s See It!</vt:lpstr>
      <vt:lpstr>Portugal</vt:lpstr>
      <vt:lpstr>Now Let’s See It! </vt:lpstr>
      <vt:lpstr>Spain- Christopher Columbus </vt:lpstr>
      <vt:lpstr>Spain- Christopher Columbus </vt:lpstr>
      <vt:lpstr>Predictions </vt:lpstr>
      <vt:lpstr>Let’s Put History on Trial </vt:lpstr>
      <vt:lpstr>Bell Ringer </vt:lpstr>
      <vt:lpstr>Spain- Amerigo Vespucci </vt:lpstr>
      <vt:lpstr>Spain- Vasco Nunez Balboa</vt:lpstr>
      <vt:lpstr>Spain- Ferdinand Magellan</vt:lpstr>
      <vt:lpstr>Spain- Ferdinand Magellan </vt:lpstr>
      <vt:lpstr>Ferdinand  Magellan</vt:lpstr>
      <vt:lpstr>PowerPoint Presentation</vt:lpstr>
      <vt:lpstr>English- Sir Francis Drake </vt:lpstr>
      <vt:lpstr>English- Sir Francis Drake</vt:lpstr>
      <vt:lpstr>French- Jacques Cartier </vt:lpstr>
      <vt:lpstr>Dutch- Henry Hudson </vt:lpstr>
      <vt:lpstr>Dutch- Henry Hudson </vt:lpstr>
      <vt:lpstr>PowerPoint Presentation</vt:lpstr>
      <vt:lpstr>I Am Poem </vt:lpstr>
      <vt:lpstr>2. Conquest and Colonies </vt:lpstr>
      <vt:lpstr>Bell Ringer </vt:lpstr>
      <vt:lpstr>LEQ: Why did the Portuguese and Spanish utilize harsh methods of colonization? </vt:lpstr>
      <vt:lpstr>Spain in the Caribbean </vt:lpstr>
      <vt:lpstr>Hernan Cortes </vt:lpstr>
      <vt:lpstr>Francisco Pizarro </vt:lpstr>
      <vt:lpstr>Mini Activity </vt:lpstr>
      <vt:lpstr>Who-What-When-Where-Why Poetry </vt:lpstr>
      <vt:lpstr>Treaty de Tordesillas</vt:lpstr>
      <vt:lpstr>Treaty of Tordesillas </vt:lpstr>
      <vt:lpstr>French in Canada </vt:lpstr>
      <vt:lpstr>New France </vt:lpstr>
      <vt:lpstr>English in Americas</vt:lpstr>
      <vt:lpstr>French and Indian War </vt:lpstr>
      <vt:lpstr>PowerPoint Presentation</vt:lpstr>
      <vt:lpstr>HW: Acrostic 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6 Exploration</dc:title>
  <dc:creator>Sara</dc:creator>
  <cp:lastModifiedBy>NBHS Staff</cp:lastModifiedBy>
  <cp:revision>37</cp:revision>
  <dcterms:created xsi:type="dcterms:W3CDTF">2014-03-09T15:07:11Z</dcterms:created>
  <dcterms:modified xsi:type="dcterms:W3CDTF">2015-10-19T18:34:56Z</dcterms:modified>
</cp:coreProperties>
</file>