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7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0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7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6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5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7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CA10-7164-4641-8879-301091B439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5ADDC-69AB-4EF2-A639-01FBCBC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1gde9Q0U7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Revolution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Revolution</a:t>
            </a:r>
          </a:p>
          <a:p>
            <a:pPr lvl="1"/>
            <a:r>
              <a:rPr lang="en-US" dirty="0" smtClean="0"/>
              <a:t>  Declaration of Independence (5.3.I.D.)  </a:t>
            </a:r>
          </a:p>
          <a:p>
            <a:pPr lvl="1"/>
            <a:r>
              <a:rPr lang="en-US" dirty="0" smtClean="0"/>
              <a:t> American Revolution as Independence rebellion (5.3.III.B.)</a:t>
            </a:r>
          </a:p>
          <a:p>
            <a:pPr lvl="1"/>
            <a:r>
              <a:rPr lang="en-US" dirty="0" smtClean="0"/>
              <a:t>Liberalism as political ideology (5.3.IV.A.)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5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1"/>
            <a:ext cx="91440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3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tell me… what are some causes of the American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of the War- Continental Congress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522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1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of the War</a:t>
            </a:r>
            <a:br>
              <a:rPr lang="en-US" dirty="0" smtClean="0"/>
            </a:br>
            <a:r>
              <a:rPr lang="en-US" dirty="0" smtClean="0"/>
              <a:t>Began in 1775 </a:t>
            </a:r>
            <a:br>
              <a:rPr lang="en-US" dirty="0" smtClean="0"/>
            </a:br>
            <a:r>
              <a:rPr lang="en-US" dirty="0" smtClean="0"/>
              <a:t>Treaty of Paris signed in 1783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227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11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didn’t they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2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Liberalism as Political Ideology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682533" cy="474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9" y="2434430"/>
            <a:ext cx="3585369" cy="358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9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Thanking the Veterans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https://www.youtube.com/watch?v=w1gde9Q0U7k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4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American Revolution </vt:lpstr>
      <vt:lpstr>PowerPoint Presentation</vt:lpstr>
      <vt:lpstr>PowerPoint Presentation</vt:lpstr>
      <vt:lpstr>You tell me… what are some causes of the American Revolution?</vt:lpstr>
      <vt:lpstr>Course of the War- Continental Congress </vt:lpstr>
      <vt:lpstr>Course of the War Began in 1775  Treaty of Paris signed in 1783 </vt:lpstr>
      <vt:lpstr>Articles of Confederation</vt:lpstr>
      <vt:lpstr>Liberalism as Political Ideology </vt:lpstr>
      <vt:lpstr>Thanking the Veterans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NBHS Staff</dc:creator>
  <cp:lastModifiedBy>NBHS Staff</cp:lastModifiedBy>
  <cp:revision>3</cp:revision>
  <dcterms:created xsi:type="dcterms:W3CDTF">2015-11-10T14:24:46Z</dcterms:created>
  <dcterms:modified xsi:type="dcterms:W3CDTF">2015-11-10T15:01:24Z</dcterms:modified>
</cp:coreProperties>
</file>