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9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6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7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8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3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71FD-7399-4DBC-B8D7-9695D05A87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FA75-8C71-49C2-8DA7-AA7358F27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Ul7ZbRX0S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Atlantic World and Global Trade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Timber for boats </a:t>
            </a:r>
          </a:p>
          <a:p>
            <a:endParaRPr lang="en-US" dirty="0"/>
          </a:p>
          <a:p>
            <a:r>
              <a:rPr lang="en-US" dirty="0" smtClean="0"/>
              <a:t>Single cash crop </a:t>
            </a:r>
          </a:p>
          <a:p>
            <a:endParaRPr lang="en-US" dirty="0"/>
          </a:p>
          <a:p>
            <a:r>
              <a:rPr lang="en-US" dirty="0" smtClean="0"/>
              <a:t>Erosion and flooding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www.youtube.com/watch?v=PUl7ZbRX0SU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spread of religion in this era led to rich syncretic blends of religious symbolism and beliefs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Virgin of Guadalupe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0801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Pesos de </a:t>
            </a:r>
            <a:r>
              <a:rPr lang="en-US" dirty="0" err="1" smtClean="0"/>
              <a:t>Ocho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2586831"/>
            <a:ext cx="49434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Continuity- Oceania and Polynesia as a community of trade 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659291"/>
            <a:ext cx="9372600" cy="51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8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60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50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5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tlantic Slave Trade 1701-18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12"/>
            <a:ext cx="9143999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8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605337" cy="50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Agriculture  </a:t>
            </a:r>
            <a:endParaRPr lang="en-US" dirty="0"/>
          </a:p>
        </p:txBody>
      </p:sp>
      <p:pic>
        <p:nvPicPr>
          <p:cNvPr id="6148" name="Picture 4" descr="http://www.potatoes.com/files/5713/4202/4172/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6879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19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previews.123rf.com/images/margouillat/margouillat0706/margouillat070600022/965369-sugar-cane-fields-culture-tropical-and-planetary-stake-on-biocarburant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57" y="4269798"/>
            <a:ext cx="3872285" cy="25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66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Atlantic World and Global Trade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Columbian Exchange </vt:lpstr>
      <vt:lpstr>Columbian Exchange </vt:lpstr>
      <vt:lpstr>Columbian Exchange </vt:lpstr>
      <vt:lpstr>Environmental Impacts </vt:lpstr>
      <vt:lpstr>Video clip </vt:lpstr>
      <vt:lpstr>The spread of religion in this era led to rich syncretic blends of religious symbolism and beliefs </vt:lpstr>
      <vt:lpstr>Pesos de Ocho </vt:lpstr>
      <vt:lpstr>Continuity- Oceania and Polynesia as a community of trade and communication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NBHS Staff</cp:lastModifiedBy>
  <cp:revision>6</cp:revision>
  <dcterms:created xsi:type="dcterms:W3CDTF">2015-10-20T23:54:05Z</dcterms:created>
  <dcterms:modified xsi:type="dcterms:W3CDTF">2015-10-21T18:33:42Z</dcterms:modified>
</cp:coreProperties>
</file>