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66" r:id="rId5"/>
    <p:sldId id="267" r:id="rId6"/>
    <p:sldId id="260" r:id="rId7"/>
    <p:sldId id="268" r:id="rId8"/>
    <p:sldId id="269" r:id="rId9"/>
    <p:sldId id="258" r:id="rId10"/>
    <p:sldId id="270" r:id="rId11"/>
    <p:sldId id="272" r:id="rId12"/>
    <p:sldId id="273" r:id="rId13"/>
    <p:sldId id="259" r:id="rId14"/>
    <p:sldId id="262" r:id="rId15"/>
    <p:sldId id="263" r:id="rId16"/>
    <p:sldId id="264" r:id="rId17"/>
    <p:sldId id="265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88CF-764F-42AA-92C1-BD64B64FA228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CC41269-49A5-4D35-9326-0BE94B7890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88CF-764F-42AA-92C1-BD64B64FA228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1269-49A5-4D35-9326-0BE94B789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88CF-764F-42AA-92C1-BD64B64FA228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1269-49A5-4D35-9326-0BE94B789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88CF-764F-42AA-92C1-BD64B64FA228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1269-49A5-4D35-9326-0BE94B7890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88CF-764F-42AA-92C1-BD64B64FA228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CC41269-49A5-4D35-9326-0BE94B7890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88CF-764F-42AA-92C1-BD64B64FA228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1269-49A5-4D35-9326-0BE94B7890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88CF-764F-42AA-92C1-BD64B64FA228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1269-49A5-4D35-9326-0BE94B78900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88CF-764F-42AA-92C1-BD64B64FA228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1269-49A5-4D35-9326-0BE94B789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88CF-764F-42AA-92C1-BD64B64FA228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1269-49A5-4D35-9326-0BE94B7890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88CF-764F-42AA-92C1-BD64B64FA228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1269-49A5-4D35-9326-0BE94B78900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88CF-764F-42AA-92C1-BD64B64FA228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CC41269-49A5-4D35-9326-0BE94B78900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7F788CF-764F-42AA-92C1-BD64B64FA228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CC41269-49A5-4D35-9326-0BE94B7890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Ul7ZbRX0S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place.com/kids/socsci/books/applications/imaps/maps/g5s_u3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LEQ: What is the Columbian Exchange and how will it change Earth? </a:t>
            </a:r>
            <a:endParaRPr lang="en-US" dirty="0"/>
          </a:p>
        </p:txBody>
      </p:sp>
      <p:pic>
        <p:nvPicPr>
          <p:cNvPr id="4" name="Picture 3" descr="landing_of_columbus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276600"/>
            <a:ext cx="4803883" cy="315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From </a:t>
            </a:r>
            <a:r>
              <a:rPr lang="en-US" dirty="0" err="1" smtClean="0"/>
              <a:t>Afroeurasia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Cholera</a:t>
            </a:r>
          </a:p>
          <a:p>
            <a:endParaRPr lang="en-US" dirty="0"/>
          </a:p>
          <a:p>
            <a:r>
              <a:rPr lang="en-US" dirty="0" smtClean="0"/>
              <a:t>Malaria </a:t>
            </a:r>
          </a:p>
          <a:p>
            <a:endParaRPr lang="en-US" dirty="0"/>
          </a:p>
          <a:p>
            <a:r>
              <a:rPr lang="en-US" dirty="0" smtClean="0"/>
              <a:t>Measles </a:t>
            </a:r>
          </a:p>
          <a:p>
            <a:endParaRPr lang="en-US" dirty="0"/>
          </a:p>
          <a:p>
            <a:r>
              <a:rPr lang="en-US" dirty="0" smtClean="0"/>
              <a:t>Smallpox </a:t>
            </a:r>
          </a:p>
          <a:p>
            <a:endParaRPr lang="en-US" dirty="0"/>
          </a:p>
          <a:p>
            <a:r>
              <a:rPr lang="en-US" dirty="0" smtClean="0"/>
              <a:t>Influenza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Video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www.youtube.com/watch?v=PUl7ZbRX0SU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7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Menu Activity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Find a partner </a:t>
            </a:r>
          </a:p>
          <a:p>
            <a:endParaRPr lang="en-US" dirty="0"/>
          </a:p>
          <a:p>
            <a:r>
              <a:rPr lang="en-US" dirty="0" smtClean="0"/>
              <a:t>Decide if you two are from the New World (Americas) or the Old World (Africa, Europe, or Asia) </a:t>
            </a:r>
          </a:p>
          <a:p>
            <a:endParaRPr lang="en-US" dirty="0"/>
          </a:p>
          <a:p>
            <a:r>
              <a:rPr lang="en-US" dirty="0" smtClean="0"/>
              <a:t>Your first 3 courses and beverage must use ingredients from your home world BEFORE the Columbian Exchange. </a:t>
            </a:r>
          </a:p>
          <a:p>
            <a:endParaRPr lang="en-US" dirty="0"/>
          </a:p>
          <a:p>
            <a:r>
              <a:rPr lang="en-US" dirty="0" smtClean="0"/>
              <a:t>Your second meal (also including 3 courses and a beverage) will be AFTER the Columbian Exchange so it can include a diverse variety of ingredients.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 of the Columbian Exchange</a:t>
            </a:r>
            <a:endParaRPr lang="en-US" dirty="0"/>
          </a:p>
        </p:txBody>
      </p:sp>
      <p:pic>
        <p:nvPicPr>
          <p:cNvPr id="4" name="Content Placeholder 3" descr="South_Sea_Co_gros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8004718" cy="4688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East India Company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8077200" cy="4864936"/>
          </a:xfrm>
        </p:spPr>
      </p:pic>
    </p:spTree>
    <p:extLst>
      <p:ext uri="{BB962C8B-B14F-4D97-AF65-F5344CB8AC3E}">
        <p14:creationId xmlns:p14="http://schemas.microsoft.com/office/powerpoint/2010/main" val="30170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Mercantilism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4" y="2133600"/>
            <a:ext cx="8852242" cy="2981325"/>
          </a:xfrm>
        </p:spPr>
      </p:pic>
    </p:spTree>
    <p:extLst>
      <p:ext uri="{BB962C8B-B14F-4D97-AF65-F5344CB8AC3E}">
        <p14:creationId xmlns:p14="http://schemas.microsoft.com/office/powerpoint/2010/main" val="11729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Triangular Trade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467600" cy="5029200"/>
          </a:xfrm>
        </p:spPr>
      </p:pic>
    </p:spTree>
    <p:extLst>
      <p:ext uri="{BB962C8B-B14F-4D97-AF65-F5344CB8AC3E}">
        <p14:creationId xmlns:p14="http://schemas.microsoft.com/office/powerpoint/2010/main" val="38692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Interactive Triangular Trade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http://www.eduplace.com/kids/socsci/books/applications/imaps/maps/g5s_u3/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Middle Passage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061452" cy="4038600"/>
          </a:xfrm>
        </p:spPr>
      </p:pic>
    </p:spTree>
    <p:extLst>
      <p:ext uri="{BB962C8B-B14F-4D97-AF65-F5344CB8AC3E}">
        <p14:creationId xmlns:p14="http://schemas.microsoft.com/office/powerpoint/2010/main" val="29346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Columbian Exchange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widespread exchange of plants, animals and diseases between the Americas and Africa, Europe, and Asia.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Food and Goods </a:t>
            </a:r>
            <a:endParaRPr lang="en-US" dirty="0"/>
          </a:p>
        </p:txBody>
      </p:sp>
      <p:pic>
        <p:nvPicPr>
          <p:cNvPr id="4" name="Content Placeholder 3" descr="ceplantslr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2819400" cy="4557524"/>
          </a:xfrm>
        </p:spPr>
      </p:pic>
      <p:pic>
        <p:nvPicPr>
          <p:cNvPr id="5" name="Picture 4" descr="polls_SuperStock_1095_1219_5235_161145_poll_x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828800"/>
            <a:ext cx="4495800" cy="393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From the Americas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Cashews</a:t>
            </a:r>
          </a:p>
          <a:p>
            <a:endParaRPr lang="en-US" dirty="0"/>
          </a:p>
          <a:p>
            <a:r>
              <a:rPr lang="en-US" dirty="0" smtClean="0"/>
              <a:t>Vanilla</a:t>
            </a:r>
          </a:p>
          <a:p>
            <a:endParaRPr lang="en-US" dirty="0"/>
          </a:p>
          <a:p>
            <a:r>
              <a:rPr lang="en-US" dirty="0" smtClean="0"/>
              <a:t>Strawberries </a:t>
            </a:r>
          </a:p>
          <a:p>
            <a:endParaRPr lang="en-US" dirty="0"/>
          </a:p>
          <a:p>
            <a:r>
              <a:rPr lang="en-US" dirty="0" smtClean="0"/>
              <a:t>Chocolate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Sweet potatoes  </a:t>
            </a:r>
          </a:p>
          <a:p>
            <a:endParaRPr lang="en-US" dirty="0"/>
          </a:p>
          <a:p>
            <a:r>
              <a:rPr lang="en-US" dirty="0" smtClean="0"/>
              <a:t>Tobacco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4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From </a:t>
            </a:r>
            <a:r>
              <a:rPr lang="en-US" dirty="0" err="1" smtClean="0"/>
              <a:t>Afroeurasia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Garlic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Lettuce</a:t>
            </a:r>
          </a:p>
          <a:p>
            <a:endParaRPr lang="en-US" dirty="0"/>
          </a:p>
          <a:p>
            <a:r>
              <a:rPr lang="en-US" dirty="0" smtClean="0"/>
              <a:t>Black pepper </a:t>
            </a:r>
          </a:p>
          <a:p>
            <a:endParaRPr lang="en-US" dirty="0"/>
          </a:p>
          <a:p>
            <a:r>
              <a:rPr lang="en-US" dirty="0" smtClean="0"/>
              <a:t>Sugar </a:t>
            </a:r>
          </a:p>
          <a:p>
            <a:endParaRPr lang="en-US" dirty="0"/>
          </a:p>
          <a:p>
            <a:r>
              <a:rPr lang="en-US" dirty="0" smtClean="0"/>
              <a:t>Wheat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2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Animals </a:t>
            </a:r>
            <a:endParaRPr lang="en-US" dirty="0"/>
          </a:p>
        </p:txBody>
      </p:sp>
      <p:pic>
        <p:nvPicPr>
          <p:cNvPr id="4" name="Content Placeholder 3" descr="battle-of-otumba-cortes-on-horseback-fights-off-the-aztec-warrior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447800"/>
            <a:ext cx="78486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From the Americas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Llamas </a:t>
            </a:r>
          </a:p>
          <a:p>
            <a:endParaRPr lang="en-US" dirty="0"/>
          </a:p>
          <a:p>
            <a:r>
              <a:rPr lang="en-US" dirty="0" smtClean="0"/>
              <a:t>Guinea Pigs</a:t>
            </a:r>
          </a:p>
          <a:p>
            <a:endParaRPr lang="en-US" dirty="0"/>
          </a:p>
          <a:p>
            <a:r>
              <a:rPr lang="en-US" dirty="0" smtClean="0"/>
              <a:t>Turkeys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From </a:t>
            </a:r>
            <a:r>
              <a:rPr lang="en-US" dirty="0" err="1" smtClean="0"/>
              <a:t>Afroeurasia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Cattle </a:t>
            </a:r>
          </a:p>
          <a:p>
            <a:endParaRPr lang="en-US" dirty="0"/>
          </a:p>
          <a:p>
            <a:r>
              <a:rPr lang="en-US" dirty="0" smtClean="0"/>
              <a:t>Chickens</a:t>
            </a:r>
          </a:p>
          <a:p>
            <a:endParaRPr lang="en-US" dirty="0"/>
          </a:p>
          <a:p>
            <a:r>
              <a:rPr lang="en-US" dirty="0" smtClean="0"/>
              <a:t>Horses</a:t>
            </a:r>
          </a:p>
          <a:p>
            <a:endParaRPr lang="en-US" dirty="0"/>
          </a:p>
          <a:p>
            <a:r>
              <a:rPr lang="en-US" dirty="0" smtClean="0"/>
              <a:t>Mice and rats </a:t>
            </a:r>
          </a:p>
          <a:p>
            <a:endParaRPr lang="en-US" dirty="0"/>
          </a:p>
          <a:p>
            <a:r>
              <a:rPr lang="en-US" dirty="0" smtClean="0"/>
              <a:t>Sheep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4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Diseases </a:t>
            </a:r>
            <a:endParaRPr lang="en-US" dirty="0"/>
          </a:p>
        </p:txBody>
      </p:sp>
      <p:pic>
        <p:nvPicPr>
          <p:cNvPr id="4" name="Content Placeholder 3" descr="Columbian_exchange_epidemic-thum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447800"/>
            <a:ext cx="75438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1664</TotalTime>
  <Words>182</Words>
  <Application>Microsoft Office PowerPoint</Application>
  <PresentationFormat>On-screen Show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Equity</vt:lpstr>
      <vt:lpstr>LEQ: What is the Columbian Exchange and how will it change Earth? </vt:lpstr>
      <vt:lpstr>Columbian Exchange </vt:lpstr>
      <vt:lpstr>Food and Goods </vt:lpstr>
      <vt:lpstr>From the Americas</vt:lpstr>
      <vt:lpstr>From Afroeurasia</vt:lpstr>
      <vt:lpstr>Animals </vt:lpstr>
      <vt:lpstr>From the Americas </vt:lpstr>
      <vt:lpstr>From Afroeurasia</vt:lpstr>
      <vt:lpstr>Diseases </vt:lpstr>
      <vt:lpstr>From Afroeurasia</vt:lpstr>
      <vt:lpstr>Video </vt:lpstr>
      <vt:lpstr>Menu Activity  </vt:lpstr>
      <vt:lpstr>Results of the Columbian Exchange</vt:lpstr>
      <vt:lpstr>East India Company </vt:lpstr>
      <vt:lpstr>Mercantilism </vt:lpstr>
      <vt:lpstr>Triangular Trade </vt:lpstr>
      <vt:lpstr>Interactive Triangular Trade </vt:lpstr>
      <vt:lpstr>The Middle Passage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Columbian Exchange</dc:title>
  <dc:creator>Owner</dc:creator>
  <cp:lastModifiedBy>NBHS Staff</cp:lastModifiedBy>
  <cp:revision>19</cp:revision>
  <dcterms:created xsi:type="dcterms:W3CDTF">2013-10-31T10:01:57Z</dcterms:created>
  <dcterms:modified xsi:type="dcterms:W3CDTF">2015-10-20T20:07:39Z</dcterms:modified>
</cp:coreProperties>
</file>