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E0EC-4ADC-4F51-8F59-8D455F7993C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0ABA56-8B0A-4C2C-BEDC-A776BFBE60A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E0EC-4ADC-4F51-8F59-8D455F7993C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A56-8B0A-4C2C-BEDC-A776BFBE6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E0EC-4ADC-4F51-8F59-8D455F7993C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A56-8B0A-4C2C-BEDC-A776BFBE6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E0EC-4ADC-4F51-8F59-8D455F7993C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A56-8B0A-4C2C-BEDC-A776BFBE6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E0EC-4ADC-4F51-8F59-8D455F7993C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A56-8B0A-4C2C-BEDC-A776BFBE60A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E0EC-4ADC-4F51-8F59-8D455F7993C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A56-8B0A-4C2C-BEDC-A776BFBE6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E0EC-4ADC-4F51-8F59-8D455F7993C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A56-8B0A-4C2C-BEDC-A776BFBE6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E0EC-4ADC-4F51-8F59-8D455F7993C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A56-8B0A-4C2C-BEDC-A776BFBE6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E0EC-4ADC-4F51-8F59-8D455F7993C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A56-8B0A-4C2C-BEDC-A776BFBE6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E0EC-4ADC-4F51-8F59-8D455F7993C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A56-8B0A-4C2C-BEDC-A776BFBE60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E0EC-4ADC-4F51-8F59-8D455F7993C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A56-8B0A-4C2C-BEDC-A776BFBE60A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467E0EC-4ADC-4F51-8F59-8D455F7993C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D0ABA56-8B0A-4C2C-BEDC-A776BFBE60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227033"/>
            <a:ext cx="8458200" cy="1219201"/>
          </a:xfrm>
        </p:spPr>
        <p:txBody>
          <a:bodyPr/>
          <a:lstStyle/>
          <a:p>
            <a:r>
              <a:rPr lang="en-US" dirty="0" smtClean="0"/>
              <a:t>LEQ: What are the characteristics of the world’s major religions?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Buddhism- Founder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Siddhartha Gautama or Buddha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11313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9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Buddhism- Book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Sutras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95400"/>
            <a:ext cx="3481387" cy="520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3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Buddhism- Location of Origin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India 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2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Buddhism-Founding Principle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4038600" cy="44074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b="1" u="sng" dirty="0" smtClean="0"/>
              <a:t>Four Noble Truths </a:t>
            </a:r>
            <a:r>
              <a:rPr lang="en-US" dirty="0" smtClean="0"/>
              <a:t>– guidelines of Buddha’s teachings</a:t>
            </a:r>
          </a:p>
          <a:p>
            <a:pPr lvl="0">
              <a:buClr>
                <a:srgbClr val="93A299"/>
              </a:buClr>
            </a:pPr>
            <a:r>
              <a:rPr lang="en-US" sz="2600" b="1" u="sng" dirty="0">
                <a:solidFill>
                  <a:srgbClr val="564B3C"/>
                </a:solidFill>
              </a:rPr>
              <a:t>Eight Fold Path </a:t>
            </a:r>
            <a:r>
              <a:rPr lang="en-US" sz="2600" dirty="0">
                <a:solidFill>
                  <a:srgbClr val="564B3C"/>
                </a:solidFill>
              </a:rPr>
              <a:t>– the Middle War and part of the 4 Noble Truths. 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u="sng" dirty="0" smtClean="0"/>
              <a:t>Nirvana – </a:t>
            </a:r>
            <a:r>
              <a:rPr lang="en-US" dirty="0" smtClean="0"/>
              <a:t>release from the world; achieve enlightenment.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156" y="1524000"/>
            <a:ext cx="4735844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3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it’s your turn!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will complete the organizers for Christianity, Islam and Confucianism. </a:t>
            </a:r>
          </a:p>
          <a:p>
            <a:endParaRPr lang="en-US" dirty="0"/>
          </a:p>
          <a:p>
            <a:r>
              <a:rPr lang="en-US" dirty="0" smtClean="0"/>
              <a:t>Look at the white board for topic page numbers. </a:t>
            </a:r>
          </a:p>
          <a:p>
            <a:endParaRPr lang="en-US" dirty="0"/>
          </a:p>
          <a:p>
            <a:r>
              <a:rPr lang="en-US" dirty="0" smtClean="0"/>
              <a:t>After you have finished your graphic organizer, raise your hand and you can start on part 1 of your study guide. </a:t>
            </a:r>
          </a:p>
          <a:p>
            <a:endParaRPr lang="en-US" dirty="0"/>
          </a:p>
          <a:p>
            <a:r>
              <a:rPr lang="en-US" dirty="0" smtClean="0"/>
              <a:t>Remember your Vocabulary Quiz will cover Egypt, Mesopotamia, Ancient Greece and Ancient Rome.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9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Judaism- Founder/prophet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 Abraham 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1807"/>
            <a:ext cx="2962275" cy="52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2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Judaism- Book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Torah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09800"/>
            <a:ext cx="4319587" cy="323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0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Judaism- Location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Modern day Israel, Jordan and Syria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651" y="2222500"/>
            <a:ext cx="4025224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4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Judaism- Founding Principle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Follow the 10 Commandments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Kosher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454489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7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Hinduism- Founder/Prophet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Brahmin Priests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52600"/>
            <a:ext cx="3171825" cy="425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92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Hinduism- Book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Rig Vedas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975421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14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Hinduism- Location of Origin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India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5181600" cy="500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4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Hinduism- Founding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Dharma</a:t>
            </a:r>
            <a:r>
              <a:rPr lang="en-US" dirty="0" smtClean="0"/>
              <a:t>- must follow spiritual obligations </a:t>
            </a:r>
          </a:p>
          <a:p>
            <a:endParaRPr lang="en-US" dirty="0"/>
          </a:p>
          <a:p>
            <a:r>
              <a:rPr lang="en-US" b="1" u="sng" dirty="0" smtClean="0"/>
              <a:t>Karma</a:t>
            </a:r>
            <a:r>
              <a:rPr lang="en-US" dirty="0" smtClean="0"/>
              <a:t>- actions shape future </a:t>
            </a:r>
          </a:p>
          <a:p>
            <a:endParaRPr lang="en-US" dirty="0"/>
          </a:p>
          <a:p>
            <a:r>
              <a:rPr lang="en-US" b="1" u="sng" dirty="0" smtClean="0"/>
              <a:t>Moksha</a:t>
            </a:r>
            <a:r>
              <a:rPr lang="en-US" dirty="0" smtClean="0"/>
              <a:t>- liberation </a:t>
            </a:r>
          </a:p>
          <a:p>
            <a:r>
              <a:rPr lang="en-US" b="1" u="sng" dirty="0" smtClean="0"/>
              <a:t>Samsara</a:t>
            </a:r>
            <a:r>
              <a:rPr lang="en-US" dirty="0" smtClean="0"/>
              <a:t>- Reincarnation 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295275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7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386</TotalTime>
  <Words>181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Apothecary</vt:lpstr>
      <vt:lpstr>LEQ: What are the characteristics of the world’s major religions? </vt:lpstr>
      <vt:lpstr>Judaism- Founder/prophet</vt:lpstr>
      <vt:lpstr>Judaism- Book </vt:lpstr>
      <vt:lpstr>Judaism- Location </vt:lpstr>
      <vt:lpstr>Judaism- Founding Principle </vt:lpstr>
      <vt:lpstr>Hinduism- Founder/Prophet</vt:lpstr>
      <vt:lpstr>Hinduism- Book </vt:lpstr>
      <vt:lpstr>Hinduism- Location of Origin </vt:lpstr>
      <vt:lpstr>Hinduism- Founding Principle</vt:lpstr>
      <vt:lpstr>Buddhism- Founder </vt:lpstr>
      <vt:lpstr>Buddhism- Book </vt:lpstr>
      <vt:lpstr>Buddhism- Location of Origin</vt:lpstr>
      <vt:lpstr>Buddhism-Founding Principle </vt:lpstr>
      <vt:lpstr>Now it’s your turn!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NBHS Staff</dc:creator>
  <cp:lastModifiedBy>NBHS Staff</cp:lastModifiedBy>
  <cp:revision>7</cp:revision>
  <dcterms:created xsi:type="dcterms:W3CDTF">2015-09-02T13:38:35Z</dcterms:created>
  <dcterms:modified xsi:type="dcterms:W3CDTF">2015-09-02T20:04:52Z</dcterms:modified>
</cp:coreProperties>
</file>